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3" r:id="rId3"/>
    <p:sldId id="262" r:id="rId4"/>
    <p:sldId id="257" r:id="rId5"/>
    <p:sldId id="258" r:id="rId6"/>
    <p:sldId id="259" r:id="rId7"/>
    <p:sldId id="260" r:id="rId8"/>
  </p:sldIdLst>
  <p:sldSz cx="12192000" cy="6858000"/>
  <p:notesSz cx="6858000" cy="9144000"/>
  <p:defaultTex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021" autoAdjust="0"/>
    <p:restoredTop sz="94660"/>
  </p:normalViewPr>
  <p:slideViewPr>
    <p:cSldViewPr snapToGrid="0">
      <p:cViewPr varScale="1">
        <p:scale>
          <a:sx n="68" d="100"/>
          <a:sy n="68" d="100"/>
        </p:scale>
        <p:origin x="66" y="78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タイトル スライド">
    <p:spTree>
      <p:nvGrpSpPr>
        <p:cNvPr id="1" name=""/>
        <p:cNvGrpSpPr/>
        <p:nvPr/>
      </p:nvGrpSpPr>
      <p:grpSpPr>
        <a:xfrm>
          <a:off x="0" y="0"/>
          <a:ext cx="0" cy="0"/>
          <a:chOff x="0" y="0"/>
          <a:chExt cx="0" cy="0"/>
        </a:xfrm>
      </p:grpSpPr>
      <p:sp>
        <p:nvSpPr>
          <p:cNvPr id="2" name="タイトル 1"/>
          <p:cNvSpPr>
            <a:spLocks noGrp="1"/>
          </p:cNvSpPr>
          <p:nvPr>
            <p:ph type="ctrTitle"/>
          </p:nvPr>
        </p:nvSpPr>
        <p:spPr>
          <a:xfrm>
            <a:off x="1524000" y="1122363"/>
            <a:ext cx="9144000" cy="2387600"/>
          </a:xfrm>
        </p:spPr>
        <p:txBody>
          <a:bodyPr anchor="b"/>
          <a:lstStyle>
            <a:lvl1pPr algn="ctr">
              <a:defRPr sz="6000"/>
            </a:lvl1pPr>
          </a:lstStyle>
          <a:p>
            <a:r>
              <a:rPr kumimoji="1" lang="ja-JP" altLang="en-US" smtClean="0"/>
              <a:t>マスター タイトルの書式設定</a:t>
            </a:r>
            <a:endParaRPr kumimoji="1" lang="ja-JP" altLang="en-US"/>
          </a:p>
        </p:txBody>
      </p:sp>
      <p:sp>
        <p:nvSpPr>
          <p:cNvPr id="3" name="サブタイトル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kumimoji="1" lang="ja-JP" altLang="en-US" smtClean="0"/>
              <a:t>マスター サブタイトルの書式設定</a:t>
            </a:r>
            <a:endParaRPr kumimoji="1" lang="ja-JP" altLang="en-US"/>
          </a:p>
        </p:txBody>
      </p:sp>
      <p:sp>
        <p:nvSpPr>
          <p:cNvPr id="4" name="日付プレースホルダー 3"/>
          <p:cNvSpPr>
            <a:spLocks noGrp="1"/>
          </p:cNvSpPr>
          <p:nvPr>
            <p:ph type="dt" sz="half" idx="10"/>
          </p:nvPr>
        </p:nvSpPr>
        <p:spPr/>
        <p:txBody>
          <a:bodyPr/>
          <a:lstStyle/>
          <a:p>
            <a:fld id="{F546191A-9152-4FCF-8A7D-B16700AE613A}" type="datetimeFigureOut">
              <a:rPr kumimoji="1" lang="ja-JP" altLang="en-US" smtClean="0"/>
              <a:t>2020/4/13</a:t>
            </a:fld>
            <a:endParaRPr kumimoji="1" lang="ja-JP" altLang="en-US"/>
          </a:p>
        </p:txBody>
      </p:sp>
      <p:sp>
        <p:nvSpPr>
          <p:cNvPr id="5" name="フッター プレースホルダー 4"/>
          <p:cNvSpPr>
            <a:spLocks noGrp="1"/>
          </p:cNvSpPr>
          <p:nvPr>
            <p:ph type="ftr" sz="quarter" idx="11"/>
          </p:nvPr>
        </p:nvSpPr>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29B2171E-D64F-4812-A763-A6CF8ACAA102}" type="slidenum">
              <a:rPr kumimoji="1" lang="ja-JP" altLang="en-US" smtClean="0"/>
              <a:t>‹#›</a:t>
            </a:fld>
            <a:endParaRPr kumimoji="1" lang="ja-JP" altLang="en-US"/>
          </a:p>
        </p:txBody>
      </p:sp>
    </p:spTree>
    <p:extLst>
      <p:ext uri="{BB962C8B-B14F-4D97-AF65-F5344CB8AC3E}">
        <p14:creationId xmlns:p14="http://schemas.microsoft.com/office/powerpoint/2010/main" val="4689194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smtClean="0"/>
              <a:t>マスター タイトルの書式設定</a:t>
            </a:r>
            <a:endParaRPr kumimoji="1" lang="ja-JP" altLang="en-US"/>
          </a:p>
        </p:txBody>
      </p:sp>
      <p:sp>
        <p:nvSpPr>
          <p:cNvPr id="3" name="コンテンツ プレースホルダー 2"/>
          <p:cNvSpPr>
            <a:spLocks noGrp="1"/>
          </p:cNvSpPr>
          <p:nvPr>
            <p:ph idx="1"/>
          </p:nvPr>
        </p:nvSpPr>
        <p:spPr/>
        <p:txBody>
          <a:bodyPr/>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日付プレースホルダー 3"/>
          <p:cNvSpPr>
            <a:spLocks noGrp="1"/>
          </p:cNvSpPr>
          <p:nvPr>
            <p:ph type="dt" sz="half" idx="10"/>
          </p:nvPr>
        </p:nvSpPr>
        <p:spPr/>
        <p:txBody>
          <a:bodyPr/>
          <a:lstStyle/>
          <a:p>
            <a:fld id="{F546191A-9152-4FCF-8A7D-B16700AE613A}" type="datetimeFigureOut">
              <a:rPr kumimoji="1" lang="ja-JP" altLang="en-US" smtClean="0"/>
              <a:t>2020/4/13</a:t>
            </a:fld>
            <a:endParaRPr kumimoji="1" lang="ja-JP" altLang="en-US"/>
          </a:p>
        </p:txBody>
      </p:sp>
      <p:sp>
        <p:nvSpPr>
          <p:cNvPr id="5" name="フッター プレースホルダー 4"/>
          <p:cNvSpPr>
            <a:spLocks noGrp="1"/>
          </p:cNvSpPr>
          <p:nvPr>
            <p:ph type="ftr" sz="quarter" idx="11"/>
          </p:nvPr>
        </p:nvSpPr>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29B2171E-D64F-4812-A763-A6CF8ACAA102}" type="slidenum">
              <a:rPr kumimoji="1" lang="ja-JP" altLang="en-US" smtClean="0"/>
              <a:t>‹#›</a:t>
            </a:fld>
            <a:endParaRPr kumimoji="1" lang="ja-JP" altLang="en-US"/>
          </a:p>
        </p:txBody>
      </p:sp>
    </p:spTree>
    <p:extLst>
      <p:ext uri="{BB962C8B-B14F-4D97-AF65-F5344CB8AC3E}">
        <p14:creationId xmlns:p14="http://schemas.microsoft.com/office/powerpoint/2010/main" val="26911849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sp>
        <p:nvSpPr>
          <p:cNvPr id="2" name="タイトル 1"/>
          <p:cNvSpPr>
            <a:spLocks noGrp="1"/>
          </p:cNvSpPr>
          <p:nvPr>
            <p:ph type="title"/>
          </p:nvPr>
        </p:nvSpPr>
        <p:spPr>
          <a:xfrm>
            <a:off x="831850" y="1709738"/>
            <a:ext cx="10515600" cy="2852737"/>
          </a:xfrm>
        </p:spPr>
        <p:txBody>
          <a:bodyPr anchor="b"/>
          <a:lstStyle>
            <a:lvl1pPr>
              <a:defRPr sz="6000"/>
            </a:lvl1pPr>
          </a:lstStyle>
          <a:p>
            <a:r>
              <a:rPr kumimoji="1" lang="ja-JP" altLang="en-US" smtClean="0"/>
              <a:t>マスター タイトルの書式設定</a:t>
            </a:r>
            <a:endParaRPr kumimoji="1" lang="ja-JP" altLang="en-US"/>
          </a:p>
        </p:txBody>
      </p:sp>
      <p:sp>
        <p:nvSpPr>
          <p:cNvPr id="3" name="テキスト プレースホルダー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kumimoji="1" lang="ja-JP" altLang="en-US" smtClean="0"/>
              <a:t>マスター テキストの書式設定</a:t>
            </a:r>
          </a:p>
        </p:txBody>
      </p:sp>
      <p:sp>
        <p:nvSpPr>
          <p:cNvPr id="4" name="日付プレースホルダー 3"/>
          <p:cNvSpPr>
            <a:spLocks noGrp="1"/>
          </p:cNvSpPr>
          <p:nvPr>
            <p:ph type="dt" sz="half" idx="10"/>
          </p:nvPr>
        </p:nvSpPr>
        <p:spPr/>
        <p:txBody>
          <a:bodyPr/>
          <a:lstStyle/>
          <a:p>
            <a:fld id="{F546191A-9152-4FCF-8A7D-B16700AE613A}" type="datetimeFigureOut">
              <a:rPr kumimoji="1" lang="ja-JP" altLang="en-US" smtClean="0"/>
              <a:t>2020/4/13</a:t>
            </a:fld>
            <a:endParaRPr kumimoji="1" lang="ja-JP" altLang="en-US"/>
          </a:p>
        </p:txBody>
      </p:sp>
      <p:sp>
        <p:nvSpPr>
          <p:cNvPr id="5" name="フッター プレースホルダー 4"/>
          <p:cNvSpPr>
            <a:spLocks noGrp="1"/>
          </p:cNvSpPr>
          <p:nvPr>
            <p:ph type="ftr" sz="quarter" idx="11"/>
          </p:nvPr>
        </p:nvSpPr>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29B2171E-D64F-4812-A763-A6CF8ACAA102}" type="slidenum">
              <a:rPr kumimoji="1" lang="ja-JP" altLang="en-US" smtClean="0"/>
              <a:t>‹#›</a:t>
            </a:fld>
            <a:endParaRPr kumimoji="1" lang="ja-JP" altLang="en-US"/>
          </a:p>
        </p:txBody>
      </p:sp>
    </p:spTree>
    <p:extLst>
      <p:ext uri="{BB962C8B-B14F-4D97-AF65-F5344CB8AC3E}">
        <p14:creationId xmlns:p14="http://schemas.microsoft.com/office/powerpoint/2010/main" val="2348399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smtClean="0"/>
              <a:t>マスター タイトルの書式設定</a:t>
            </a:r>
            <a:endParaRPr kumimoji="1" lang="ja-JP" altLang="en-US"/>
          </a:p>
        </p:txBody>
      </p:sp>
      <p:sp>
        <p:nvSpPr>
          <p:cNvPr id="3" name="コンテンツ プレースホルダー 2"/>
          <p:cNvSpPr>
            <a:spLocks noGrp="1"/>
          </p:cNvSpPr>
          <p:nvPr>
            <p:ph sz="half" idx="1"/>
          </p:nvPr>
        </p:nvSpPr>
        <p:spPr>
          <a:xfrm>
            <a:off x="838200" y="1825625"/>
            <a:ext cx="5181600" cy="4351338"/>
          </a:xfrm>
        </p:spPr>
        <p:txBody>
          <a:bodyPr/>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コンテンツ プレースホルダー 3"/>
          <p:cNvSpPr>
            <a:spLocks noGrp="1"/>
          </p:cNvSpPr>
          <p:nvPr>
            <p:ph sz="half" idx="2"/>
          </p:nvPr>
        </p:nvSpPr>
        <p:spPr>
          <a:xfrm>
            <a:off x="6172200" y="1825625"/>
            <a:ext cx="5181600" cy="4351338"/>
          </a:xfrm>
        </p:spPr>
        <p:txBody>
          <a:bodyPr/>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5" name="日付プレースホルダー 4"/>
          <p:cNvSpPr>
            <a:spLocks noGrp="1"/>
          </p:cNvSpPr>
          <p:nvPr>
            <p:ph type="dt" sz="half" idx="10"/>
          </p:nvPr>
        </p:nvSpPr>
        <p:spPr/>
        <p:txBody>
          <a:bodyPr/>
          <a:lstStyle/>
          <a:p>
            <a:fld id="{F546191A-9152-4FCF-8A7D-B16700AE613A}" type="datetimeFigureOut">
              <a:rPr kumimoji="1" lang="ja-JP" altLang="en-US" smtClean="0"/>
              <a:t>2020/4/13</a:t>
            </a:fld>
            <a:endParaRPr kumimoji="1" lang="ja-JP" altLang="en-US"/>
          </a:p>
        </p:txBody>
      </p:sp>
      <p:sp>
        <p:nvSpPr>
          <p:cNvPr id="6" name="フッター プレースホルダー 5"/>
          <p:cNvSpPr>
            <a:spLocks noGrp="1"/>
          </p:cNvSpPr>
          <p:nvPr>
            <p:ph type="ftr" sz="quarter" idx="11"/>
          </p:nvPr>
        </p:nvSpPr>
        <p:spPr/>
        <p:txBody>
          <a:bodyPr/>
          <a:lstStyle/>
          <a:p>
            <a:endParaRPr kumimoji="1" lang="ja-JP" altLang="en-US"/>
          </a:p>
        </p:txBody>
      </p:sp>
      <p:sp>
        <p:nvSpPr>
          <p:cNvPr id="7" name="スライド番号プレースホルダー 6"/>
          <p:cNvSpPr>
            <a:spLocks noGrp="1"/>
          </p:cNvSpPr>
          <p:nvPr>
            <p:ph type="sldNum" sz="quarter" idx="12"/>
          </p:nvPr>
        </p:nvSpPr>
        <p:spPr/>
        <p:txBody>
          <a:bodyPr/>
          <a:lstStyle/>
          <a:p>
            <a:fld id="{29B2171E-D64F-4812-A763-A6CF8ACAA102}" type="slidenum">
              <a:rPr kumimoji="1" lang="ja-JP" altLang="en-US" smtClean="0"/>
              <a:t>‹#›</a:t>
            </a:fld>
            <a:endParaRPr kumimoji="1" lang="ja-JP" altLang="en-US"/>
          </a:p>
        </p:txBody>
      </p:sp>
    </p:spTree>
    <p:extLst>
      <p:ext uri="{BB962C8B-B14F-4D97-AF65-F5344CB8AC3E}">
        <p14:creationId xmlns:p14="http://schemas.microsoft.com/office/powerpoint/2010/main" val="32163292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タイトル 1"/>
          <p:cNvSpPr>
            <a:spLocks noGrp="1"/>
          </p:cNvSpPr>
          <p:nvPr>
            <p:ph type="title"/>
          </p:nvPr>
        </p:nvSpPr>
        <p:spPr>
          <a:xfrm>
            <a:off x="839788" y="365125"/>
            <a:ext cx="10515600" cy="1325563"/>
          </a:xfrm>
        </p:spPr>
        <p:txBody>
          <a:bodyPr/>
          <a:lstStyle/>
          <a:p>
            <a:r>
              <a:rPr kumimoji="1" lang="ja-JP" altLang="en-US" smtClean="0"/>
              <a:t>マスター タイトルの書式設定</a:t>
            </a:r>
            <a:endParaRPr kumimoji="1" lang="ja-JP" altLang="en-US"/>
          </a:p>
        </p:txBody>
      </p:sp>
      <p:sp>
        <p:nvSpPr>
          <p:cNvPr id="3" name="テキスト プレースホルダー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kumimoji="1" lang="ja-JP" altLang="en-US" smtClean="0"/>
              <a:t>マスター テキストの書式設定</a:t>
            </a:r>
          </a:p>
        </p:txBody>
      </p:sp>
      <p:sp>
        <p:nvSpPr>
          <p:cNvPr id="4" name="コンテンツ プレースホルダー 3"/>
          <p:cNvSpPr>
            <a:spLocks noGrp="1"/>
          </p:cNvSpPr>
          <p:nvPr>
            <p:ph sz="half" idx="2"/>
          </p:nvPr>
        </p:nvSpPr>
        <p:spPr>
          <a:xfrm>
            <a:off x="839788" y="2505075"/>
            <a:ext cx="5157787" cy="3684588"/>
          </a:xfrm>
        </p:spPr>
        <p:txBody>
          <a:bodyPr/>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5" name="テキスト プレースホルダー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kumimoji="1" lang="ja-JP" altLang="en-US" smtClean="0"/>
              <a:t>マスター テキストの書式設定</a:t>
            </a:r>
          </a:p>
        </p:txBody>
      </p:sp>
      <p:sp>
        <p:nvSpPr>
          <p:cNvPr id="6" name="コンテンツ プレースホルダー 5"/>
          <p:cNvSpPr>
            <a:spLocks noGrp="1"/>
          </p:cNvSpPr>
          <p:nvPr>
            <p:ph sz="quarter" idx="4"/>
          </p:nvPr>
        </p:nvSpPr>
        <p:spPr>
          <a:xfrm>
            <a:off x="6172200" y="2505075"/>
            <a:ext cx="5183188" cy="3684588"/>
          </a:xfrm>
        </p:spPr>
        <p:txBody>
          <a:bodyPr/>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7" name="日付プレースホルダー 6"/>
          <p:cNvSpPr>
            <a:spLocks noGrp="1"/>
          </p:cNvSpPr>
          <p:nvPr>
            <p:ph type="dt" sz="half" idx="10"/>
          </p:nvPr>
        </p:nvSpPr>
        <p:spPr/>
        <p:txBody>
          <a:bodyPr/>
          <a:lstStyle/>
          <a:p>
            <a:fld id="{F546191A-9152-4FCF-8A7D-B16700AE613A}" type="datetimeFigureOut">
              <a:rPr kumimoji="1" lang="ja-JP" altLang="en-US" smtClean="0"/>
              <a:t>2020/4/13</a:t>
            </a:fld>
            <a:endParaRPr kumimoji="1" lang="ja-JP" altLang="en-US"/>
          </a:p>
        </p:txBody>
      </p:sp>
      <p:sp>
        <p:nvSpPr>
          <p:cNvPr id="8" name="フッター プレースホルダー 7"/>
          <p:cNvSpPr>
            <a:spLocks noGrp="1"/>
          </p:cNvSpPr>
          <p:nvPr>
            <p:ph type="ftr" sz="quarter" idx="11"/>
          </p:nvPr>
        </p:nvSpPr>
        <p:spPr/>
        <p:txBody>
          <a:bodyPr/>
          <a:lstStyle/>
          <a:p>
            <a:endParaRPr kumimoji="1" lang="ja-JP" altLang="en-US"/>
          </a:p>
        </p:txBody>
      </p:sp>
      <p:sp>
        <p:nvSpPr>
          <p:cNvPr id="9" name="スライド番号プレースホルダー 8"/>
          <p:cNvSpPr>
            <a:spLocks noGrp="1"/>
          </p:cNvSpPr>
          <p:nvPr>
            <p:ph type="sldNum" sz="quarter" idx="12"/>
          </p:nvPr>
        </p:nvSpPr>
        <p:spPr/>
        <p:txBody>
          <a:bodyPr/>
          <a:lstStyle/>
          <a:p>
            <a:fld id="{29B2171E-D64F-4812-A763-A6CF8ACAA102}" type="slidenum">
              <a:rPr kumimoji="1" lang="ja-JP" altLang="en-US" smtClean="0"/>
              <a:t>‹#›</a:t>
            </a:fld>
            <a:endParaRPr kumimoji="1" lang="ja-JP" altLang="en-US"/>
          </a:p>
        </p:txBody>
      </p:sp>
    </p:spTree>
    <p:extLst>
      <p:ext uri="{BB962C8B-B14F-4D97-AF65-F5344CB8AC3E}">
        <p14:creationId xmlns:p14="http://schemas.microsoft.com/office/powerpoint/2010/main" val="660517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smtClean="0"/>
              <a:t>マスター タイトルの書式設定</a:t>
            </a:r>
            <a:endParaRPr kumimoji="1" lang="ja-JP" altLang="en-US"/>
          </a:p>
        </p:txBody>
      </p:sp>
      <p:sp>
        <p:nvSpPr>
          <p:cNvPr id="3" name="日付プレースホルダー 2"/>
          <p:cNvSpPr>
            <a:spLocks noGrp="1"/>
          </p:cNvSpPr>
          <p:nvPr>
            <p:ph type="dt" sz="half" idx="10"/>
          </p:nvPr>
        </p:nvSpPr>
        <p:spPr/>
        <p:txBody>
          <a:bodyPr/>
          <a:lstStyle/>
          <a:p>
            <a:fld id="{F546191A-9152-4FCF-8A7D-B16700AE613A}" type="datetimeFigureOut">
              <a:rPr kumimoji="1" lang="ja-JP" altLang="en-US" smtClean="0"/>
              <a:t>2020/4/13</a:t>
            </a:fld>
            <a:endParaRPr kumimoji="1" lang="ja-JP" altLang="en-US"/>
          </a:p>
        </p:txBody>
      </p:sp>
      <p:sp>
        <p:nvSpPr>
          <p:cNvPr id="4" name="フッター プレースホルダー 3"/>
          <p:cNvSpPr>
            <a:spLocks noGrp="1"/>
          </p:cNvSpPr>
          <p:nvPr>
            <p:ph type="ftr" sz="quarter" idx="11"/>
          </p:nvPr>
        </p:nvSpPr>
        <p:spPr/>
        <p:txBody>
          <a:bodyPr/>
          <a:lstStyle/>
          <a:p>
            <a:endParaRPr kumimoji="1" lang="ja-JP" altLang="en-US"/>
          </a:p>
        </p:txBody>
      </p:sp>
      <p:sp>
        <p:nvSpPr>
          <p:cNvPr id="5" name="スライド番号プレースホルダー 4"/>
          <p:cNvSpPr>
            <a:spLocks noGrp="1"/>
          </p:cNvSpPr>
          <p:nvPr>
            <p:ph type="sldNum" sz="quarter" idx="12"/>
          </p:nvPr>
        </p:nvSpPr>
        <p:spPr/>
        <p:txBody>
          <a:bodyPr/>
          <a:lstStyle/>
          <a:p>
            <a:fld id="{29B2171E-D64F-4812-A763-A6CF8ACAA102}" type="slidenum">
              <a:rPr kumimoji="1" lang="ja-JP" altLang="en-US" smtClean="0"/>
              <a:t>‹#›</a:t>
            </a:fld>
            <a:endParaRPr kumimoji="1" lang="ja-JP" altLang="en-US"/>
          </a:p>
        </p:txBody>
      </p:sp>
    </p:spTree>
    <p:extLst>
      <p:ext uri="{BB962C8B-B14F-4D97-AF65-F5344CB8AC3E}">
        <p14:creationId xmlns:p14="http://schemas.microsoft.com/office/powerpoint/2010/main" val="41695624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2" name="日付プレースホルダー 1"/>
          <p:cNvSpPr>
            <a:spLocks noGrp="1"/>
          </p:cNvSpPr>
          <p:nvPr>
            <p:ph type="dt" sz="half" idx="10"/>
          </p:nvPr>
        </p:nvSpPr>
        <p:spPr/>
        <p:txBody>
          <a:bodyPr/>
          <a:lstStyle/>
          <a:p>
            <a:fld id="{F546191A-9152-4FCF-8A7D-B16700AE613A}" type="datetimeFigureOut">
              <a:rPr kumimoji="1" lang="ja-JP" altLang="en-US" smtClean="0"/>
              <a:t>2020/4/13</a:t>
            </a:fld>
            <a:endParaRPr kumimoji="1" lang="ja-JP" altLang="en-US"/>
          </a:p>
        </p:txBody>
      </p:sp>
      <p:sp>
        <p:nvSpPr>
          <p:cNvPr id="3" name="フッター プレースホルダー 2"/>
          <p:cNvSpPr>
            <a:spLocks noGrp="1"/>
          </p:cNvSpPr>
          <p:nvPr>
            <p:ph type="ftr" sz="quarter" idx="11"/>
          </p:nvPr>
        </p:nvSpPr>
        <p:spPr/>
        <p:txBody>
          <a:bodyPr/>
          <a:lstStyle/>
          <a:p>
            <a:endParaRPr kumimoji="1" lang="ja-JP" altLang="en-US"/>
          </a:p>
        </p:txBody>
      </p:sp>
      <p:sp>
        <p:nvSpPr>
          <p:cNvPr id="4" name="スライド番号プレースホルダー 3"/>
          <p:cNvSpPr>
            <a:spLocks noGrp="1"/>
          </p:cNvSpPr>
          <p:nvPr>
            <p:ph type="sldNum" sz="quarter" idx="12"/>
          </p:nvPr>
        </p:nvSpPr>
        <p:spPr/>
        <p:txBody>
          <a:bodyPr/>
          <a:lstStyle/>
          <a:p>
            <a:fld id="{29B2171E-D64F-4812-A763-A6CF8ACAA102}" type="slidenum">
              <a:rPr kumimoji="1" lang="ja-JP" altLang="en-US" smtClean="0"/>
              <a:t>‹#›</a:t>
            </a:fld>
            <a:endParaRPr kumimoji="1" lang="ja-JP" altLang="en-US"/>
          </a:p>
        </p:txBody>
      </p:sp>
    </p:spTree>
    <p:extLst>
      <p:ext uri="{BB962C8B-B14F-4D97-AF65-F5344CB8AC3E}">
        <p14:creationId xmlns:p14="http://schemas.microsoft.com/office/powerpoint/2010/main" val="12907103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タイトル付きの&#10;コンテンツ">
    <p:spTree>
      <p:nvGrpSpPr>
        <p:cNvPr id="1" name=""/>
        <p:cNvGrpSpPr/>
        <p:nvPr/>
      </p:nvGrpSpPr>
      <p:grpSpPr>
        <a:xfrm>
          <a:off x="0" y="0"/>
          <a:ext cx="0" cy="0"/>
          <a:chOff x="0" y="0"/>
          <a:chExt cx="0" cy="0"/>
        </a:xfrm>
      </p:grpSpPr>
      <p:sp>
        <p:nvSpPr>
          <p:cNvPr id="2" name="タイトル 1"/>
          <p:cNvSpPr>
            <a:spLocks noGrp="1"/>
          </p:cNvSpPr>
          <p:nvPr>
            <p:ph type="title"/>
          </p:nvPr>
        </p:nvSpPr>
        <p:spPr>
          <a:xfrm>
            <a:off x="839788" y="457200"/>
            <a:ext cx="3932237" cy="1600200"/>
          </a:xfrm>
        </p:spPr>
        <p:txBody>
          <a:bodyPr anchor="b"/>
          <a:lstStyle>
            <a:lvl1pPr>
              <a:defRPr sz="3200"/>
            </a:lvl1pPr>
          </a:lstStyle>
          <a:p>
            <a:r>
              <a:rPr kumimoji="1" lang="ja-JP" altLang="en-US" smtClean="0"/>
              <a:t>マスター タイトルの書式設定</a:t>
            </a:r>
            <a:endParaRPr kumimoji="1" lang="ja-JP" altLang="en-US"/>
          </a:p>
        </p:txBody>
      </p:sp>
      <p:sp>
        <p:nvSpPr>
          <p:cNvPr id="3" name="コンテンツ プレースホルダー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テキスト プレースホルダー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kumimoji="1" lang="ja-JP" altLang="en-US" smtClean="0"/>
              <a:t>マスター テキストの書式設定</a:t>
            </a:r>
          </a:p>
        </p:txBody>
      </p:sp>
      <p:sp>
        <p:nvSpPr>
          <p:cNvPr id="5" name="日付プレースホルダー 4"/>
          <p:cNvSpPr>
            <a:spLocks noGrp="1"/>
          </p:cNvSpPr>
          <p:nvPr>
            <p:ph type="dt" sz="half" idx="10"/>
          </p:nvPr>
        </p:nvSpPr>
        <p:spPr/>
        <p:txBody>
          <a:bodyPr/>
          <a:lstStyle/>
          <a:p>
            <a:fld id="{F546191A-9152-4FCF-8A7D-B16700AE613A}" type="datetimeFigureOut">
              <a:rPr kumimoji="1" lang="ja-JP" altLang="en-US" smtClean="0"/>
              <a:t>2020/4/13</a:t>
            </a:fld>
            <a:endParaRPr kumimoji="1" lang="ja-JP" altLang="en-US"/>
          </a:p>
        </p:txBody>
      </p:sp>
      <p:sp>
        <p:nvSpPr>
          <p:cNvPr id="6" name="フッター プレースホルダー 5"/>
          <p:cNvSpPr>
            <a:spLocks noGrp="1"/>
          </p:cNvSpPr>
          <p:nvPr>
            <p:ph type="ftr" sz="quarter" idx="11"/>
          </p:nvPr>
        </p:nvSpPr>
        <p:spPr/>
        <p:txBody>
          <a:bodyPr/>
          <a:lstStyle/>
          <a:p>
            <a:endParaRPr kumimoji="1" lang="ja-JP" altLang="en-US"/>
          </a:p>
        </p:txBody>
      </p:sp>
      <p:sp>
        <p:nvSpPr>
          <p:cNvPr id="7" name="スライド番号プレースホルダー 6"/>
          <p:cNvSpPr>
            <a:spLocks noGrp="1"/>
          </p:cNvSpPr>
          <p:nvPr>
            <p:ph type="sldNum" sz="quarter" idx="12"/>
          </p:nvPr>
        </p:nvSpPr>
        <p:spPr/>
        <p:txBody>
          <a:bodyPr/>
          <a:lstStyle/>
          <a:p>
            <a:fld id="{29B2171E-D64F-4812-A763-A6CF8ACAA102}" type="slidenum">
              <a:rPr kumimoji="1" lang="ja-JP" altLang="en-US" smtClean="0"/>
              <a:t>‹#›</a:t>
            </a:fld>
            <a:endParaRPr kumimoji="1" lang="ja-JP" altLang="en-US"/>
          </a:p>
        </p:txBody>
      </p:sp>
    </p:spTree>
    <p:extLst>
      <p:ext uri="{BB962C8B-B14F-4D97-AF65-F5344CB8AC3E}">
        <p14:creationId xmlns:p14="http://schemas.microsoft.com/office/powerpoint/2010/main" val="3194677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sp>
        <p:nvSpPr>
          <p:cNvPr id="2" name="タイトル 1"/>
          <p:cNvSpPr>
            <a:spLocks noGrp="1"/>
          </p:cNvSpPr>
          <p:nvPr>
            <p:ph type="title"/>
          </p:nvPr>
        </p:nvSpPr>
        <p:spPr>
          <a:xfrm>
            <a:off x="839788" y="457200"/>
            <a:ext cx="3932237" cy="1600200"/>
          </a:xfrm>
        </p:spPr>
        <p:txBody>
          <a:bodyPr anchor="b"/>
          <a:lstStyle>
            <a:lvl1pPr>
              <a:defRPr sz="3200"/>
            </a:lvl1pPr>
          </a:lstStyle>
          <a:p>
            <a:r>
              <a:rPr kumimoji="1" lang="ja-JP" altLang="en-US" smtClean="0"/>
              <a:t>マスター タイトルの書式設定</a:t>
            </a:r>
            <a:endParaRPr kumimoji="1" lang="ja-JP" altLang="en-US"/>
          </a:p>
        </p:txBody>
      </p:sp>
      <p:sp>
        <p:nvSpPr>
          <p:cNvPr id="3" name="図プレースホルダー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kumimoji="1" lang="ja-JP" altLang="en-US"/>
          </a:p>
        </p:txBody>
      </p:sp>
      <p:sp>
        <p:nvSpPr>
          <p:cNvPr id="4" name="テキスト プレースホルダー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kumimoji="1" lang="ja-JP" altLang="en-US" smtClean="0"/>
              <a:t>マスター テキストの書式設定</a:t>
            </a:r>
          </a:p>
        </p:txBody>
      </p:sp>
      <p:sp>
        <p:nvSpPr>
          <p:cNvPr id="5" name="日付プレースホルダー 4"/>
          <p:cNvSpPr>
            <a:spLocks noGrp="1"/>
          </p:cNvSpPr>
          <p:nvPr>
            <p:ph type="dt" sz="half" idx="10"/>
          </p:nvPr>
        </p:nvSpPr>
        <p:spPr/>
        <p:txBody>
          <a:bodyPr/>
          <a:lstStyle/>
          <a:p>
            <a:fld id="{F546191A-9152-4FCF-8A7D-B16700AE613A}" type="datetimeFigureOut">
              <a:rPr kumimoji="1" lang="ja-JP" altLang="en-US" smtClean="0"/>
              <a:t>2020/4/13</a:t>
            </a:fld>
            <a:endParaRPr kumimoji="1" lang="ja-JP" altLang="en-US"/>
          </a:p>
        </p:txBody>
      </p:sp>
      <p:sp>
        <p:nvSpPr>
          <p:cNvPr id="6" name="フッター プレースホルダー 5"/>
          <p:cNvSpPr>
            <a:spLocks noGrp="1"/>
          </p:cNvSpPr>
          <p:nvPr>
            <p:ph type="ftr" sz="quarter" idx="11"/>
          </p:nvPr>
        </p:nvSpPr>
        <p:spPr/>
        <p:txBody>
          <a:bodyPr/>
          <a:lstStyle/>
          <a:p>
            <a:endParaRPr kumimoji="1" lang="ja-JP" altLang="en-US"/>
          </a:p>
        </p:txBody>
      </p:sp>
      <p:sp>
        <p:nvSpPr>
          <p:cNvPr id="7" name="スライド番号プレースホルダー 6"/>
          <p:cNvSpPr>
            <a:spLocks noGrp="1"/>
          </p:cNvSpPr>
          <p:nvPr>
            <p:ph type="sldNum" sz="quarter" idx="12"/>
          </p:nvPr>
        </p:nvSpPr>
        <p:spPr/>
        <p:txBody>
          <a:bodyPr/>
          <a:lstStyle/>
          <a:p>
            <a:fld id="{29B2171E-D64F-4812-A763-A6CF8ACAA102}" type="slidenum">
              <a:rPr kumimoji="1" lang="ja-JP" altLang="en-US" smtClean="0"/>
              <a:t>‹#›</a:t>
            </a:fld>
            <a:endParaRPr kumimoji="1" lang="ja-JP" altLang="en-US"/>
          </a:p>
        </p:txBody>
      </p:sp>
    </p:spTree>
    <p:extLst>
      <p:ext uri="{BB962C8B-B14F-4D97-AF65-F5344CB8AC3E}">
        <p14:creationId xmlns:p14="http://schemas.microsoft.com/office/powerpoint/2010/main" val="70779698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タイトルと&#10;縦書きテキスト">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smtClean="0"/>
              <a:t>マスター タイトルの書式設定</a:t>
            </a:r>
            <a:endParaRPr kumimoji="1" lang="ja-JP" altLang="en-US"/>
          </a:p>
        </p:txBody>
      </p:sp>
      <p:sp>
        <p:nvSpPr>
          <p:cNvPr id="3" name="縦書きテキスト プレースホルダー 2"/>
          <p:cNvSpPr>
            <a:spLocks noGrp="1"/>
          </p:cNvSpPr>
          <p:nvPr>
            <p:ph type="body" orient="vert" idx="1"/>
          </p:nvPr>
        </p:nvSpPr>
        <p:spPr/>
        <p:txBody>
          <a:bodyPr vert="eaVert"/>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日付プレースホルダー 3"/>
          <p:cNvSpPr>
            <a:spLocks noGrp="1"/>
          </p:cNvSpPr>
          <p:nvPr>
            <p:ph type="dt" sz="half" idx="10"/>
          </p:nvPr>
        </p:nvSpPr>
        <p:spPr/>
        <p:txBody>
          <a:bodyPr/>
          <a:lstStyle/>
          <a:p>
            <a:fld id="{F546191A-9152-4FCF-8A7D-B16700AE613A}" type="datetimeFigureOut">
              <a:rPr kumimoji="1" lang="ja-JP" altLang="en-US" smtClean="0"/>
              <a:t>2020/4/13</a:t>
            </a:fld>
            <a:endParaRPr kumimoji="1" lang="ja-JP" altLang="en-US"/>
          </a:p>
        </p:txBody>
      </p:sp>
      <p:sp>
        <p:nvSpPr>
          <p:cNvPr id="5" name="フッター プレースホルダー 4"/>
          <p:cNvSpPr>
            <a:spLocks noGrp="1"/>
          </p:cNvSpPr>
          <p:nvPr>
            <p:ph type="ftr" sz="quarter" idx="11"/>
          </p:nvPr>
        </p:nvSpPr>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29B2171E-D64F-4812-A763-A6CF8ACAA102}" type="slidenum">
              <a:rPr kumimoji="1" lang="ja-JP" altLang="en-US" smtClean="0"/>
              <a:t>‹#›</a:t>
            </a:fld>
            <a:endParaRPr kumimoji="1" lang="ja-JP" altLang="en-US"/>
          </a:p>
        </p:txBody>
      </p:sp>
    </p:spTree>
    <p:extLst>
      <p:ext uri="{BB962C8B-B14F-4D97-AF65-F5344CB8AC3E}">
        <p14:creationId xmlns:p14="http://schemas.microsoft.com/office/powerpoint/2010/main" val="34221425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縦書きタイトルと&#10;縦書きテキスト">
    <p:spTree>
      <p:nvGrpSpPr>
        <p:cNvPr id="1" name=""/>
        <p:cNvGrpSpPr/>
        <p:nvPr/>
      </p:nvGrpSpPr>
      <p:grpSpPr>
        <a:xfrm>
          <a:off x="0" y="0"/>
          <a:ext cx="0" cy="0"/>
          <a:chOff x="0" y="0"/>
          <a:chExt cx="0" cy="0"/>
        </a:xfrm>
      </p:grpSpPr>
      <p:sp>
        <p:nvSpPr>
          <p:cNvPr id="2" name="縦書きタイトル 1"/>
          <p:cNvSpPr>
            <a:spLocks noGrp="1"/>
          </p:cNvSpPr>
          <p:nvPr>
            <p:ph type="title" orient="vert"/>
          </p:nvPr>
        </p:nvSpPr>
        <p:spPr>
          <a:xfrm>
            <a:off x="8724900" y="365125"/>
            <a:ext cx="2628900" cy="5811838"/>
          </a:xfrm>
        </p:spPr>
        <p:txBody>
          <a:bodyPr vert="eaVert"/>
          <a:lstStyle/>
          <a:p>
            <a:r>
              <a:rPr kumimoji="1" lang="ja-JP" altLang="en-US" smtClean="0"/>
              <a:t>マスター タイトルの書式設定</a:t>
            </a:r>
            <a:endParaRPr kumimoji="1" lang="ja-JP" altLang="en-US"/>
          </a:p>
        </p:txBody>
      </p:sp>
      <p:sp>
        <p:nvSpPr>
          <p:cNvPr id="3" name="縦書きテキスト プレースホルダー 2"/>
          <p:cNvSpPr>
            <a:spLocks noGrp="1"/>
          </p:cNvSpPr>
          <p:nvPr>
            <p:ph type="body" orient="vert" idx="1"/>
          </p:nvPr>
        </p:nvSpPr>
        <p:spPr>
          <a:xfrm>
            <a:off x="838200" y="365125"/>
            <a:ext cx="7734300" cy="5811838"/>
          </a:xfrm>
        </p:spPr>
        <p:txBody>
          <a:bodyPr vert="eaVert"/>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日付プレースホルダー 3"/>
          <p:cNvSpPr>
            <a:spLocks noGrp="1"/>
          </p:cNvSpPr>
          <p:nvPr>
            <p:ph type="dt" sz="half" idx="10"/>
          </p:nvPr>
        </p:nvSpPr>
        <p:spPr/>
        <p:txBody>
          <a:bodyPr/>
          <a:lstStyle/>
          <a:p>
            <a:fld id="{F546191A-9152-4FCF-8A7D-B16700AE613A}" type="datetimeFigureOut">
              <a:rPr kumimoji="1" lang="ja-JP" altLang="en-US" smtClean="0"/>
              <a:t>2020/4/13</a:t>
            </a:fld>
            <a:endParaRPr kumimoji="1" lang="ja-JP" altLang="en-US"/>
          </a:p>
        </p:txBody>
      </p:sp>
      <p:sp>
        <p:nvSpPr>
          <p:cNvPr id="5" name="フッター プレースホルダー 4"/>
          <p:cNvSpPr>
            <a:spLocks noGrp="1"/>
          </p:cNvSpPr>
          <p:nvPr>
            <p:ph type="ftr" sz="quarter" idx="11"/>
          </p:nvPr>
        </p:nvSpPr>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29B2171E-D64F-4812-A763-A6CF8ACAA102}" type="slidenum">
              <a:rPr kumimoji="1" lang="ja-JP" altLang="en-US" smtClean="0"/>
              <a:t>‹#›</a:t>
            </a:fld>
            <a:endParaRPr kumimoji="1" lang="ja-JP" altLang="en-US"/>
          </a:p>
        </p:txBody>
      </p:sp>
    </p:spTree>
    <p:extLst>
      <p:ext uri="{BB962C8B-B14F-4D97-AF65-F5344CB8AC3E}">
        <p14:creationId xmlns:p14="http://schemas.microsoft.com/office/powerpoint/2010/main" val="3451310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タイトル プレースホルダー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kumimoji="1" lang="ja-JP" altLang="en-US" smtClean="0"/>
              <a:t>マスター タイトルの書式設定</a:t>
            </a:r>
            <a:endParaRPr kumimoji="1" lang="ja-JP" altLang="en-US"/>
          </a:p>
        </p:txBody>
      </p:sp>
      <p:sp>
        <p:nvSpPr>
          <p:cNvPr id="3" name="テキスト プレースホルダー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日付プレースホルダー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546191A-9152-4FCF-8A7D-B16700AE613A}" type="datetimeFigureOut">
              <a:rPr kumimoji="1" lang="ja-JP" altLang="en-US" smtClean="0"/>
              <a:t>2020/4/13</a:t>
            </a:fld>
            <a:endParaRPr kumimoji="1" lang="ja-JP" altLang="en-US"/>
          </a:p>
        </p:txBody>
      </p:sp>
      <p:sp>
        <p:nvSpPr>
          <p:cNvPr id="5" name="フッター プレースホルダー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kumimoji="1" lang="ja-JP" altLang="en-US"/>
          </a:p>
        </p:txBody>
      </p:sp>
      <p:sp>
        <p:nvSpPr>
          <p:cNvPr id="6" name="スライド番号プレースホルダー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9B2171E-D64F-4812-A763-A6CF8ACAA102}" type="slidenum">
              <a:rPr kumimoji="1" lang="ja-JP" altLang="en-US" smtClean="0"/>
              <a:t>‹#›</a:t>
            </a:fld>
            <a:endParaRPr kumimoji="1" lang="ja-JP" altLang="en-US"/>
          </a:p>
        </p:txBody>
      </p:sp>
    </p:spTree>
    <p:extLst>
      <p:ext uri="{BB962C8B-B14F-4D97-AF65-F5344CB8AC3E}">
        <p14:creationId xmlns:p14="http://schemas.microsoft.com/office/powerpoint/2010/main" val="88180099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kumimoji="1"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kumimoji="1"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kumimoji="1"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kumimoji="1"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9pPr>
    </p:bodyStyle>
    <p:other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ctrTitle"/>
          </p:nvPr>
        </p:nvSpPr>
        <p:spPr>
          <a:xfrm>
            <a:off x="548640" y="2468587"/>
            <a:ext cx="11127545" cy="1790699"/>
          </a:xfrm>
        </p:spPr>
        <p:txBody>
          <a:bodyPr>
            <a:normAutofit/>
          </a:bodyPr>
          <a:lstStyle/>
          <a:p>
            <a:r>
              <a:rPr lang="ja-JP" altLang="ja-JP" sz="4800" dirty="0"/>
              <a:t>タッチパネルを利用した遠隔授業作成資料</a:t>
            </a:r>
            <a:r>
              <a:rPr kumimoji="1" lang="en-US" altLang="ja-JP" sz="5400" dirty="0" smtClean="0"/>
              <a:t/>
            </a:r>
            <a:br>
              <a:rPr kumimoji="1" lang="en-US" altLang="ja-JP" sz="5400" dirty="0" smtClean="0"/>
            </a:br>
            <a:r>
              <a:rPr kumimoji="1" lang="ja-JP" altLang="en-US" sz="5400" dirty="0" smtClean="0"/>
              <a:t>～</a:t>
            </a:r>
            <a:r>
              <a:rPr kumimoji="1" lang="ja-JP" altLang="en-US" sz="4900" dirty="0" smtClean="0"/>
              <a:t>板書をたくさんす</a:t>
            </a:r>
            <a:r>
              <a:rPr lang="ja-JP" altLang="en-US" sz="4900" dirty="0" smtClean="0"/>
              <a:t>る人にお</a:t>
            </a:r>
            <a:r>
              <a:rPr lang="ja-JP" altLang="en-US" sz="4900" dirty="0"/>
              <a:t>薦</a:t>
            </a:r>
            <a:r>
              <a:rPr lang="ja-JP" altLang="en-US" sz="4900" dirty="0" smtClean="0"/>
              <a:t>め～</a:t>
            </a:r>
            <a:endParaRPr kumimoji="1" lang="ja-JP" altLang="en-US" sz="4900" dirty="0"/>
          </a:p>
        </p:txBody>
      </p:sp>
    </p:spTree>
    <p:extLst>
      <p:ext uri="{BB962C8B-B14F-4D97-AF65-F5344CB8AC3E}">
        <p14:creationId xmlns:p14="http://schemas.microsoft.com/office/powerpoint/2010/main" val="97305796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サブタイトル 2"/>
          <p:cNvSpPr>
            <a:spLocks noGrp="1"/>
          </p:cNvSpPr>
          <p:nvPr>
            <p:ph type="subTitle" idx="1"/>
          </p:nvPr>
        </p:nvSpPr>
        <p:spPr>
          <a:xfrm>
            <a:off x="633045" y="323558"/>
            <a:ext cx="10733649" cy="6318090"/>
          </a:xfrm>
        </p:spPr>
        <p:txBody>
          <a:bodyPr>
            <a:normAutofit fontScale="92500"/>
          </a:bodyPr>
          <a:lstStyle/>
          <a:p>
            <a:r>
              <a:rPr lang="ja-JP" altLang="en-US" sz="3200" dirty="0" smtClean="0"/>
              <a:t>準備するもの</a:t>
            </a:r>
            <a:endParaRPr lang="en-US" altLang="ja-JP" sz="3200" dirty="0" smtClean="0"/>
          </a:p>
          <a:p>
            <a:pPr algn="l"/>
            <a:r>
              <a:rPr kumimoji="1" lang="en-US" altLang="ja-JP" sz="2600" dirty="0" smtClean="0"/>
              <a:t>zoom</a:t>
            </a:r>
            <a:r>
              <a:rPr kumimoji="1" lang="ja-JP" altLang="en-US" sz="2600" dirty="0" smtClean="0"/>
              <a:t>アカウント</a:t>
            </a:r>
            <a:endParaRPr kumimoji="1" lang="en-US" altLang="ja-JP" sz="2600" dirty="0" smtClean="0"/>
          </a:p>
          <a:p>
            <a:pPr algn="l"/>
            <a:r>
              <a:rPr lang="ja-JP" altLang="en-US" dirty="0"/>
              <a:t>　</a:t>
            </a:r>
            <a:r>
              <a:rPr kumimoji="1" lang="ja-JP" altLang="en-US" dirty="0" smtClean="0"/>
              <a:t>画面共有</a:t>
            </a:r>
            <a:r>
              <a:rPr lang="ja-JP" altLang="en-US" dirty="0" smtClean="0"/>
              <a:t>を活用します</a:t>
            </a:r>
            <a:endParaRPr lang="en-US" altLang="ja-JP" dirty="0" smtClean="0"/>
          </a:p>
          <a:p>
            <a:pPr algn="l"/>
            <a:r>
              <a:rPr lang="ja-JP" altLang="en-US" sz="2600" dirty="0" smtClean="0"/>
              <a:t>パソコン</a:t>
            </a:r>
            <a:endParaRPr lang="en-US" altLang="ja-JP" sz="2600" dirty="0" smtClean="0"/>
          </a:p>
          <a:p>
            <a:pPr algn="l"/>
            <a:r>
              <a:rPr lang="ja-JP" altLang="en-US" dirty="0"/>
              <a:t>　</a:t>
            </a:r>
            <a:r>
              <a:rPr lang="ja-JP" altLang="en-US" dirty="0" smtClean="0"/>
              <a:t>ネットワーク環境も忘れずに</a:t>
            </a:r>
            <a:endParaRPr lang="en-US" altLang="ja-JP" dirty="0" smtClean="0"/>
          </a:p>
          <a:p>
            <a:pPr algn="l"/>
            <a:r>
              <a:rPr lang="ja-JP" altLang="en-US" sz="2600" dirty="0" smtClean="0"/>
              <a:t>パワーポイント</a:t>
            </a:r>
            <a:endParaRPr lang="en-US" altLang="ja-JP" sz="2600" dirty="0" smtClean="0"/>
          </a:p>
          <a:p>
            <a:pPr algn="l"/>
            <a:r>
              <a:rPr lang="ja-JP" altLang="en-US" dirty="0"/>
              <a:t>　</a:t>
            </a:r>
            <a:r>
              <a:rPr lang="ja-JP" altLang="en-US" dirty="0" smtClean="0"/>
              <a:t>資料は事前に準備、板書と音声のみ人は</a:t>
            </a:r>
            <a:r>
              <a:rPr lang="en-US" altLang="ja-JP" dirty="0" smtClean="0"/>
              <a:t>zoom</a:t>
            </a:r>
            <a:r>
              <a:rPr lang="ja-JP" altLang="en-US" dirty="0" smtClean="0"/>
              <a:t>のホワイトボードだけでも</a:t>
            </a:r>
            <a:r>
              <a:rPr lang="en-US" altLang="ja-JP" dirty="0" smtClean="0"/>
              <a:t>OK</a:t>
            </a:r>
          </a:p>
          <a:p>
            <a:pPr algn="l"/>
            <a:r>
              <a:rPr lang="en-US" altLang="ja-JP" sz="2600" dirty="0" smtClean="0"/>
              <a:t>Web</a:t>
            </a:r>
            <a:r>
              <a:rPr lang="ja-JP" altLang="en-US" sz="2600" dirty="0" smtClean="0"/>
              <a:t>カメラ</a:t>
            </a:r>
            <a:endParaRPr lang="en-US" altLang="ja-JP" sz="2600" dirty="0" smtClean="0"/>
          </a:p>
          <a:p>
            <a:pPr algn="l"/>
            <a:r>
              <a:rPr lang="ja-JP" altLang="en-US" dirty="0"/>
              <a:t>　</a:t>
            </a:r>
            <a:r>
              <a:rPr lang="ja-JP" altLang="en-US" dirty="0" smtClean="0"/>
              <a:t>主に音声をクリアを拾うためなのでマイクだけでも</a:t>
            </a:r>
            <a:r>
              <a:rPr lang="en-US" altLang="ja-JP" dirty="0" smtClean="0"/>
              <a:t>OK</a:t>
            </a:r>
            <a:r>
              <a:rPr lang="ja-JP" altLang="en-US" dirty="0"/>
              <a:t>（</a:t>
            </a:r>
            <a:r>
              <a:rPr lang="ja-JP" altLang="en-US" dirty="0" smtClean="0"/>
              <a:t>内蔵されているマイクは少し不安</a:t>
            </a:r>
            <a:r>
              <a:rPr lang="en-US" altLang="ja-JP" dirty="0" smtClean="0"/>
              <a:t>…)</a:t>
            </a:r>
          </a:p>
          <a:p>
            <a:pPr algn="l"/>
            <a:r>
              <a:rPr lang="ja-JP" altLang="en-US" sz="2600" dirty="0" smtClean="0"/>
              <a:t>タッチパネル対応ディスプレイ</a:t>
            </a:r>
            <a:endParaRPr lang="en-US" altLang="ja-JP" sz="2600" dirty="0"/>
          </a:p>
          <a:p>
            <a:pPr algn="l"/>
            <a:r>
              <a:rPr lang="ja-JP" altLang="en-US" dirty="0" smtClean="0"/>
              <a:t>　対応していればタブレットまた</a:t>
            </a:r>
            <a:r>
              <a:rPr lang="ja-JP" altLang="en-US" dirty="0"/>
              <a:t>は</a:t>
            </a:r>
            <a:r>
              <a:rPr lang="ja-JP" altLang="en-US" dirty="0" smtClean="0"/>
              <a:t>ノート</a:t>
            </a:r>
            <a:r>
              <a:rPr lang="en-US" altLang="ja-JP" dirty="0" smtClean="0"/>
              <a:t>PC</a:t>
            </a:r>
            <a:r>
              <a:rPr lang="ja-JP" altLang="en-US" dirty="0" err="1" smtClean="0"/>
              <a:t>だけ</a:t>
            </a:r>
            <a:r>
              <a:rPr lang="ja-JP" altLang="en-US" dirty="0" smtClean="0"/>
              <a:t>でも可能です</a:t>
            </a:r>
            <a:endParaRPr lang="en-US" altLang="ja-JP" dirty="0" smtClean="0"/>
          </a:p>
          <a:p>
            <a:pPr algn="l"/>
            <a:r>
              <a:rPr lang="ja-JP" altLang="en-US" dirty="0" smtClean="0"/>
              <a:t>　</a:t>
            </a:r>
            <a:r>
              <a:rPr lang="en-US" altLang="ja-JP" dirty="0" smtClean="0"/>
              <a:t>※</a:t>
            </a:r>
            <a:r>
              <a:rPr lang="ja-JP" altLang="en-US" dirty="0" smtClean="0"/>
              <a:t>黒板に書くような形式で進めたい方は大型ディスプレイをお</a:t>
            </a:r>
            <a:r>
              <a:rPr lang="ja-JP" altLang="en-US" dirty="0"/>
              <a:t>薦</a:t>
            </a:r>
            <a:r>
              <a:rPr lang="ja-JP" altLang="en-US" dirty="0" smtClean="0"/>
              <a:t>めします</a:t>
            </a:r>
            <a:endParaRPr lang="en-US" altLang="ja-JP" dirty="0"/>
          </a:p>
          <a:p>
            <a:pPr algn="l"/>
            <a:r>
              <a:rPr kumimoji="1" lang="ja-JP" altLang="en-US" sz="2600" dirty="0" smtClean="0"/>
              <a:t>タッチペン</a:t>
            </a:r>
            <a:endParaRPr kumimoji="1" lang="en-US" altLang="ja-JP" sz="2600" dirty="0" smtClean="0"/>
          </a:p>
          <a:p>
            <a:pPr algn="l"/>
            <a:r>
              <a:rPr lang="ja-JP" altLang="en-US" dirty="0"/>
              <a:t>　</a:t>
            </a:r>
            <a:r>
              <a:rPr kumimoji="1" lang="ja-JP" altLang="en-US" dirty="0" smtClean="0"/>
              <a:t>指やマウス操作でも可能です</a:t>
            </a:r>
            <a:endParaRPr kumimoji="1" lang="en-US" altLang="ja-JP" dirty="0" smtClean="0"/>
          </a:p>
          <a:p>
            <a:pPr algn="l"/>
            <a:endParaRPr kumimoji="1" lang="ja-JP" altLang="en-US" dirty="0"/>
          </a:p>
        </p:txBody>
      </p:sp>
    </p:spTree>
    <p:extLst>
      <p:ext uri="{BB962C8B-B14F-4D97-AF65-F5344CB8AC3E}">
        <p14:creationId xmlns:p14="http://schemas.microsoft.com/office/powerpoint/2010/main" val="240329444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dirty="0" smtClean="0"/>
              <a:t>１</a:t>
            </a:r>
            <a:r>
              <a:rPr lang="en-US" altLang="ja-JP" dirty="0" smtClean="0"/>
              <a:t>.</a:t>
            </a:r>
            <a:r>
              <a:rPr lang="ja-JP" altLang="en-US" dirty="0" smtClean="0"/>
              <a:t>資料用のパワポを</a:t>
            </a:r>
            <a:r>
              <a:rPr lang="ja-JP" altLang="en-US" dirty="0"/>
              <a:t>準備</a:t>
            </a:r>
            <a:endParaRPr kumimoji="1" lang="ja-JP" altLang="en-US" dirty="0"/>
          </a:p>
        </p:txBody>
      </p:sp>
      <p:sp>
        <p:nvSpPr>
          <p:cNvPr id="3" name="コンテンツ プレースホルダー 2"/>
          <p:cNvSpPr>
            <a:spLocks noGrp="1"/>
          </p:cNvSpPr>
          <p:nvPr>
            <p:ph idx="1"/>
          </p:nvPr>
        </p:nvSpPr>
        <p:spPr>
          <a:xfrm>
            <a:off x="838200" y="1462767"/>
            <a:ext cx="10515600" cy="5184775"/>
          </a:xfrm>
        </p:spPr>
        <p:txBody>
          <a:bodyPr>
            <a:normAutofit/>
          </a:bodyPr>
          <a:lstStyle/>
          <a:p>
            <a:pPr marL="0" indent="0">
              <a:buNone/>
            </a:pPr>
            <a:endParaRPr kumimoji="1" lang="en-US" altLang="ja-JP" sz="700" dirty="0" smtClean="0"/>
          </a:p>
          <a:p>
            <a:pPr marL="0" indent="0">
              <a:buNone/>
            </a:pPr>
            <a:r>
              <a:rPr kumimoji="1" lang="en-US" altLang="ja-JP" sz="2000" dirty="0" smtClean="0"/>
              <a:t>※</a:t>
            </a:r>
            <a:r>
              <a:rPr kumimoji="1" lang="ja-JP" altLang="en-US" sz="2000" dirty="0" smtClean="0"/>
              <a:t>資料なしの人は</a:t>
            </a:r>
            <a:r>
              <a:rPr kumimoji="1" lang="en-US" altLang="ja-JP" sz="2000" dirty="0" smtClean="0"/>
              <a:t>zoom</a:t>
            </a:r>
            <a:r>
              <a:rPr kumimoji="1" lang="ja-JP" altLang="en-US" sz="2000" dirty="0" smtClean="0"/>
              <a:t>のホワイトボード機能だけで</a:t>
            </a:r>
            <a:r>
              <a:rPr lang="ja-JP" altLang="en-US" sz="2000" dirty="0" smtClean="0"/>
              <a:t>出来ます</a:t>
            </a:r>
            <a:r>
              <a:rPr lang="ja-JP" altLang="en-US" sz="2000" dirty="0"/>
              <a:t>。</a:t>
            </a:r>
            <a:endParaRPr lang="en-US" altLang="ja-JP" sz="2000" dirty="0" smtClean="0"/>
          </a:p>
          <a:p>
            <a:pPr marL="0" indent="0">
              <a:buNone/>
            </a:pPr>
            <a:endParaRPr kumimoji="1" lang="en-US" altLang="ja-JP" sz="1400" dirty="0" smtClean="0"/>
          </a:p>
          <a:p>
            <a:pPr marL="0" indent="0">
              <a:buNone/>
            </a:pPr>
            <a:r>
              <a:rPr lang="ja-JP" altLang="en-US" dirty="0"/>
              <a:t>事前</a:t>
            </a:r>
            <a:r>
              <a:rPr lang="ja-JP" altLang="en-US" dirty="0" smtClean="0"/>
              <a:t>に資料を準備しておくことで講義も円滑に！</a:t>
            </a:r>
            <a:endParaRPr kumimoji="1" lang="en-US" altLang="ja-JP" dirty="0"/>
          </a:p>
          <a:p>
            <a:pPr marL="0" indent="0">
              <a:buNone/>
            </a:pPr>
            <a:r>
              <a:rPr lang="ja-JP" altLang="en-US" dirty="0"/>
              <a:t>・</a:t>
            </a:r>
            <a:r>
              <a:rPr kumimoji="1" lang="ja-JP" altLang="en-US" dirty="0" smtClean="0"/>
              <a:t>作成した資料の上に書き込みながら</a:t>
            </a:r>
            <a:r>
              <a:rPr lang="ja-JP" altLang="en-US" dirty="0" smtClean="0"/>
              <a:t>進行できる</a:t>
            </a:r>
            <a:endParaRPr kumimoji="1" lang="en-US" altLang="ja-JP" dirty="0" smtClean="0"/>
          </a:p>
          <a:p>
            <a:pPr marL="0" indent="0">
              <a:buNone/>
            </a:pPr>
            <a:r>
              <a:rPr lang="ja-JP" altLang="en-US" dirty="0" smtClean="0"/>
              <a:t>・</a:t>
            </a:r>
            <a:r>
              <a:rPr lang="ja-JP" altLang="en-US" dirty="0"/>
              <a:t>大事</a:t>
            </a:r>
            <a:r>
              <a:rPr kumimoji="1" lang="ja-JP" altLang="en-US" dirty="0" smtClean="0"/>
              <a:t>なところにはマーカーで分かりやすく伝えられる</a:t>
            </a:r>
            <a:endParaRPr kumimoji="1" lang="en-US" altLang="ja-JP" dirty="0" smtClean="0"/>
          </a:p>
          <a:p>
            <a:pPr marL="0" indent="0">
              <a:buNone/>
            </a:pPr>
            <a:r>
              <a:rPr kumimoji="1" lang="ja-JP" altLang="en-US" dirty="0" smtClean="0"/>
              <a:t>・たくさん板書したい方は白紙のページ</a:t>
            </a:r>
            <a:r>
              <a:rPr lang="ja-JP" altLang="en-US" dirty="0" smtClean="0"/>
              <a:t>を大量に準備する</a:t>
            </a:r>
            <a:r>
              <a:rPr kumimoji="1" lang="ja-JP" altLang="en-US" dirty="0" smtClean="0"/>
              <a:t>と便利</a:t>
            </a:r>
            <a:endParaRPr lang="en-US" altLang="ja-JP" dirty="0"/>
          </a:p>
        </p:txBody>
      </p:sp>
    </p:spTree>
    <p:extLst>
      <p:ext uri="{BB962C8B-B14F-4D97-AF65-F5344CB8AC3E}">
        <p14:creationId xmlns:p14="http://schemas.microsoft.com/office/powerpoint/2010/main" val="357416552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dirty="0"/>
              <a:t>２</a:t>
            </a:r>
            <a:r>
              <a:rPr lang="en-US" altLang="ja-JP" dirty="0" smtClean="0"/>
              <a:t>.</a:t>
            </a:r>
            <a:r>
              <a:rPr lang="ja-JP" altLang="en-US" dirty="0" smtClean="0"/>
              <a:t>セットアップと</a:t>
            </a:r>
            <a:r>
              <a:rPr lang="en-US" altLang="ja-JP" dirty="0" smtClean="0"/>
              <a:t>Zoom</a:t>
            </a:r>
            <a:r>
              <a:rPr lang="ja-JP" altLang="en-US" dirty="0" smtClean="0"/>
              <a:t>起動</a:t>
            </a:r>
            <a:endParaRPr kumimoji="1" lang="ja-JP" altLang="en-US" dirty="0"/>
          </a:p>
        </p:txBody>
      </p:sp>
      <p:sp>
        <p:nvSpPr>
          <p:cNvPr id="4" name="コンテンツ プレースホルダー 2"/>
          <p:cNvSpPr>
            <a:spLocks noGrp="1"/>
          </p:cNvSpPr>
          <p:nvPr>
            <p:ph idx="1"/>
          </p:nvPr>
        </p:nvSpPr>
        <p:spPr>
          <a:xfrm>
            <a:off x="838200" y="1825624"/>
            <a:ext cx="10515600" cy="4792889"/>
          </a:xfrm>
        </p:spPr>
        <p:txBody>
          <a:bodyPr>
            <a:normAutofit/>
          </a:bodyPr>
          <a:lstStyle/>
          <a:p>
            <a:pPr marL="0" indent="0">
              <a:buNone/>
            </a:pPr>
            <a:r>
              <a:rPr kumimoji="1" lang="ja-JP" altLang="en-US" dirty="0" smtClean="0"/>
              <a:t>セットアップ例です。</a:t>
            </a:r>
            <a:endParaRPr kumimoji="1" lang="en-US" altLang="ja-JP" dirty="0" smtClean="0"/>
          </a:p>
          <a:p>
            <a:pPr marL="0" indent="0">
              <a:buNone/>
            </a:pPr>
            <a:endParaRPr lang="en-US" altLang="ja-JP" dirty="0"/>
          </a:p>
          <a:p>
            <a:pPr marL="0" indent="0">
              <a:buNone/>
            </a:pPr>
            <a:endParaRPr kumimoji="1" lang="en-US" altLang="ja-JP" dirty="0" smtClean="0"/>
          </a:p>
          <a:p>
            <a:pPr marL="0" indent="0">
              <a:buNone/>
            </a:pPr>
            <a:endParaRPr lang="en-US" altLang="ja-JP" dirty="0"/>
          </a:p>
          <a:p>
            <a:pPr marL="0" indent="0">
              <a:buNone/>
            </a:pPr>
            <a:endParaRPr kumimoji="1" lang="en-US" altLang="ja-JP" dirty="0" smtClean="0"/>
          </a:p>
          <a:p>
            <a:pPr marL="0" indent="0">
              <a:buNone/>
            </a:pPr>
            <a:endParaRPr lang="en-US" altLang="ja-JP" dirty="0"/>
          </a:p>
          <a:p>
            <a:pPr marL="0" indent="0">
              <a:buNone/>
            </a:pPr>
            <a:endParaRPr kumimoji="1" lang="en-US" altLang="ja-JP" dirty="0" smtClean="0"/>
          </a:p>
          <a:p>
            <a:pPr marL="0" indent="0">
              <a:buNone/>
            </a:pPr>
            <a:endParaRPr kumimoji="1" lang="en-US" altLang="ja-JP" sz="400" dirty="0" smtClean="0"/>
          </a:p>
          <a:p>
            <a:pPr marL="0" indent="0">
              <a:buNone/>
            </a:pPr>
            <a:r>
              <a:rPr kumimoji="1" lang="ja-JP" altLang="en-US" dirty="0" smtClean="0"/>
              <a:t>セットアップが</a:t>
            </a:r>
            <a:r>
              <a:rPr lang="ja-JP" altLang="en-US" dirty="0" smtClean="0"/>
              <a:t>完了したら</a:t>
            </a:r>
            <a:r>
              <a:rPr lang="en-US" altLang="ja-JP" dirty="0" smtClean="0"/>
              <a:t>zoom</a:t>
            </a:r>
            <a:r>
              <a:rPr lang="ja-JP" altLang="en-US" dirty="0" smtClean="0"/>
              <a:t>を起動させて会議を開始してください。</a:t>
            </a:r>
            <a:endParaRPr lang="en-US" altLang="ja-JP" dirty="0" smtClean="0"/>
          </a:p>
          <a:p>
            <a:pPr marL="0" indent="0">
              <a:buNone/>
            </a:pPr>
            <a:r>
              <a:rPr kumimoji="1" lang="ja-JP" altLang="en-US" dirty="0" smtClean="0"/>
              <a:t>マイクが音を拾っているか確認忘れずに</a:t>
            </a:r>
            <a:endParaRPr kumimoji="1" lang="en-US" altLang="ja-JP" dirty="0" smtClean="0"/>
          </a:p>
        </p:txBody>
      </p:sp>
      <p:grpSp>
        <p:nvGrpSpPr>
          <p:cNvPr id="25" name="グループ化 24"/>
          <p:cNvGrpSpPr/>
          <p:nvPr/>
        </p:nvGrpSpPr>
        <p:grpSpPr>
          <a:xfrm>
            <a:off x="838200" y="2737533"/>
            <a:ext cx="10237434" cy="2595544"/>
            <a:chOff x="838200" y="2280333"/>
            <a:chExt cx="10237434" cy="2595544"/>
          </a:xfrm>
        </p:grpSpPr>
        <p:grpSp>
          <p:nvGrpSpPr>
            <p:cNvPr id="17" name="グループ化 16"/>
            <p:cNvGrpSpPr/>
            <p:nvPr/>
          </p:nvGrpSpPr>
          <p:grpSpPr>
            <a:xfrm>
              <a:off x="838200" y="2280333"/>
              <a:ext cx="3462602" cy="2595544"/>
              <a:chOff x="8292103" y="2463549"/>
              <a:chExt cx="3462602" cy="2595544"/>
            </a:xfrm>
          </p:grpSpPr>
          <p:pic>
            <p:nvPicPr>
              <p:cNvPr id="16" name="図 1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292103" y="2463549"/>
                <a:ext cx="3462602" cy="2595544"/>
              </a:xfrm>
              <a:prstGeom prst="rect">
                <a:avLst/>
              </a:prstGeom>
            </p:spPr>
          </p:pic>
          <p:sp>
            <p:nvSpPr>
              <p:cNvPr id="5" name="テキスト ボックス 4"/>
              <p:cNvSpPr txBox="1"/>
              <p:nvPr/>
            </p:nvSpPr>
            <p:spPr>
              <a:xfrm>
                <a:off x="9050544" y="3335438"/>
                <a:ext cx="1927273" cy="646331"/>
              </a:xfrm>
              <a:prstGeom prst="rect">
                <a:avLst/>
              </a:prstGeom>
              <a:noFill/>
            </p:spPr>
            <p:txBody>
              <a:bodyPr wrap="square" rtlCol="0">
                <a:spAutoFit/>
              </a:bodyPr>
              <a:lstStyle/>
              <a:p>
                <a:r>
                  <a:rPr kumimoji="1" lang="ja-JP" altLang="en-US" dirty="0" smtClean="0">
                    <a:solidFill>
                      <a:schemeClr val="bg1"/>
                    </a:solidFill>
                  </a:rPr>
                  <a:t>タッチパネル対応</a:t>
                </a:r>
                <a:endParaRPr kumimoji="1" lang="en-US" altLang="ja-JP" dirty="0" smtClean="0">
                  <a:solidFill>
                    <a:schemeClr val="bg1"/>
                  </a:solidFill>
                </a:endParaRPr>
              </a:p>
              <a:p>
                <a:r>
                  <a:rPr lang="ja-JP" altLang="en-US" dirty="0" smtClean="0">
                    <a:solidFill>
                      <a:schemeClr val="bg1"/>
                    </a:solidFill>
                  </a:rPr>
                  <a:t>大型ディスプレイ</a:t>
                </a:r>
                <a:endParaRPr kumimoji="1" lang="ja-JP" altLang="en-US" dirty="0">
                  <a:solidFill>
                    <a:schemeClr val="bg1"/>
                  </a:solidFill>
                </a:endParaRPr>
              </a:p>
            </p:txBody>
          </p:sp>
        </p:grpSp>
        <p:cxnSp>
          <p:nvCxnSpPr>
            <p:cNvPr id="11" name="直線コネクタ 10"/>
            <p:cNvCxnSpPr/>
            <p:nvPr/>
          </p:nvCxnSpPr>
          <p:spPr>
            <a:xfrm flipV="1">
              <a:off x="3906068" y="3798553"/>
              <a:ext cx="2193221" cy="13678"/>
            </a:xfrm>
            <a:prstGeom prst="line">
              <a:avLst/>
            </a:prstGeom>
            <a:ln w="34925"/>
          </p:spPr>
          <p:style>
            <a:lnRef idx="3">
              <a:schemeClr val="dk1"/>
            </a:lnRef>
            <a:fillRef idx="0">
              <a:schemeClr val="dk1"/>
            </a:fillRef>
            <a:effectRef idx="2">
              <a:schemeClr val="dk1"/>
            </a:effectRef>
            <a:fontRef idx="minor">
              <a:schemeClr val="tx1"/>
            </a:fontRef>
          </p:style>
        </p:cxnSp>
        <p:cxnSp>
          <p:nvCxnSpPr>
            <p:cNvPr id="12" name="直線コネクタ 11"/>
            <p:cNvCxnSpPr/>
            <p:nvPr/>
          </p:nvCxnSpPr>
          <p:spPr>
            <a:xfrm flipV="1">
              <a:off x="3906068" y="3426599"/>
              <a:ext cx="2193221" cy="8150"/>
            </a:xfrm>
            <a:prstGeom prst="line">
              <a:avLst/>
            </a:prstGeom>
            <a:ln w="34925"/>
          </p:spPr>
          <p:style>
            <a:lnRef idx="3">
              <a:schemeClr val="dk1"/>
            </a:lnRef>
            <a:fillRef idx="0">
              <a:schemeClr val="dk1"/>
            </a:fillRef>
            <a:effectRef idx="2">
              <a:schemeClr val="dk1"/>
            </a:effectRef>
            <a:fontRef idx="minor">
              <a:schemeClr val="tx1"/>
            </a:fontRef>
          </p:style>
        </p:cxnSp>
        <p:sp>
          <p:nvSpPr>
            <p:cNvPr id="13" name="テキスト ボックス 12"/>
            <p:cNvSpPr txBox="1"/>
            <p:nvPr/>
          </p:nvSpPr>
          <p:spPr>
            <a:xfrm>
              <a:off x="4010167" y="3797065"/>
              <a:ext cx="3020535" cy="923330"/>
            </a:xfrm>
            <a:prstGeom prst="rect">
              <a:avLst/>
            </a:prstGeom>
            <a:noFill/>
          </p:spPr>
          <p:txBody>
            <a:bodyPr wrap="square" rtlCol="0">
              <a:spAutoFit/>
            </a:bodyPr>
            <a:lstStyle/>
            <a:p>
              <a:r>
                <a:rPr kumimoji="1" lang="en-US" altLang="ja-JP" dirty="0" smtClean="0"/>
                <a:t>HDMI</a:t>
              </a:r>
              <a:r>
                <a:rPr kumimoji="1" lang="ja-JP" altLang="en-US" dirty="0" smtClean="0"/>
                <a:t>ケーブル</a:t>
              </a:r>
              <a:endParaRPr kumimoji="1" lang="en-US" altLang="ja-JP" dirty="0" smtClean="0"/>
            </a:p>
            <a:p>
              <a:r>
                <a:rPr lang="ja-JP" altLang="en-US" sz="1600" dirty="0"/>
                <a:t>　</a:t>
              </a:r>
              <a:r>
                <a:rPr lang="ja-JP" altLang="en-US" sz="1600" dirty="0" smtClean="0"/>
                <a:t>または</a:t>
              </a:r>
              <a:r>
                <a:rPr lang="ja-JP" altLang="en-US" dirty="0" smtClean="0"/>
                <a:t>　　　　　</a:t>
              </a:r>
              <a:endParaRPr lang="en-US" altLang="ja-JP" dirty="0" smtClean="0"/>
            </a:p>
            <a:p>
              <a:r>
                <a:rPr kumimoji="1" lang="en-US" altLang="ja-JP" dirty="0" smtClean="0"/>
                <a:t>VGA</a:t>
              </a:r>
              <a:r>
                <a:rPr kumimoji="1" lang="ja-JP" altLang="en-US" dirty="0" smtClean="0"/>
                <a:t>ケーブル　</a:t>
              </a:r>
              <a:r>
                <a:rPr lang="ja-JP" altLang="en-US" dirty="0"/>
                <a:t>映像</a:t>
              </a:r>
              <a:r>
                <a:rPr lang="ja-JP" altLang="en-US" dirty="0" smtClean="0"/>
                <a:t>出力</a:t>
              </a:r>
              <a:endParaRPr lang="en-US" altLang="ja-JP" dirty="0"/>
            </a:p>
          </p:txBody>
        </p:sp>
        <p:sp>
          <p:nvSpPr>
            <p:cNvPr id="14" name="テキスト ボックス 13"/>
            <p:cNvSpPr txBox="1"/>
            <p:nvPr/>
          </p:nvSpPr>
          <p:spPr>
            <a:xfrm>
              <a:off x="4010167" y="2714461"/>
              <a:ext cx="3364527" cy="646331"/>
            </a:xfrm>
            <a:prstGeom prst="rect">
              <a:avLst/>
            </a:prstGeom>
            <a:noFill/>
          </p:spPr>
          <p:txBody>
            <a:bodyPr wrap="square" rtlCol="0">
              <a:spAutoFit/>
            </a:bodyPr>
            <a:lstStyle/>
            <a:p>
              <a:r>
                <a:rPr lang="en-US" altLang="ja-JP" dirty="0" smtClean="0"/>
                <a:t>USB</a:t>
              </a:r>
              <a:r>
                <a:rPr kumimoji="1" lang="ja-JP" altLang="en-US" dirty="0" smtClean="0"/>
                <a:t>ケーブル　</a:t>
              </a:r>
              <a:endParaRPr kumimoji="1" lang="en-US" altLang="ja-JP" dirty="0" smtClean="0"/>
            </a:p>
            <a:p>
              <a:r>
                <a:rPr kumimoji="1" lang="ja-JP" altLang="en-US" dirty="0" smtClean="0"/>
                <a:t>　タッチパネル制御</a:t>
              </a:r>
              <a:endParaRPr kumimoji="1" lang="ja-JP" altLang="en-US" dirty="0"/>
            </a:p>
          </p:txBody>
        </p:sp>
        <p:pic>
          <p:nvPicPr>
            <p:cNvPr id="15" name="図 1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927139" y="3022399"/>
              <a:ext cx="1181660" cy="1181660"/>
            </a:xfrm>
            <a:prstGeom prst="rect">
              <a:avLst/>
            </a:prstGeom>
          </p:spPr>
        </p:pic>
        <p:cxnSp>
          <p:nvCxnSpPr>
            <p:cNvPr id="21" name="直線コネクタ 20"/>
            <p:cNvCxnSpPr/>
            <p:nvPr/>
          </p:nvCxnSpPr>
          <p:spPr>
            <a:xfrm flipV="1">
              <a:off x="6966128" y="3622842"/>
              <a:ext cx="2193221" cy="13678"/>
            </a:xfrm>
            <a:prstGeom prst="line">
              <a:avLst/>
            </a:prstGeom>
            <a:ln w="34925"/>
          </p:spPr>
          <p:style>
            <a:lnRef idx="3">
              <a:schemeClr val="dk1"/>
            </a:lnRef>
            <a:fillRef idx="0">
              <a:schemeClr val="dk1"/>
            </a:fillRef>
            <a:effectRef idx="2">
              <a:schemeClr val="dk1"/>
            </a:effectRef>
            <a:fontRef idx="minor">
              <a:schemeClr val="tx1"/>
            </a:fontRef>
          </p:style>
        </p:cxnSp>
        <p:pic>
          <p:nvPicPr>
            <p:cNvPr id="23" name="図 2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825511" y="3022399"/>
              <a:ext cx="1248010" cy="1200885"/>
            </a:xfrm>
            <a:prstGeom prst="rect">
              <a:avLst/>
            </a:prstGeom>
          </p:spPr>
        </p:pic>
        <p:sp>
          <p:nvSpPr>
            <p:cNvPr id="24" name="テキスト ボックス 23"/>
            <p:cNvSpPr txBox="1"/>
            <p:nvPr/>
          </p:nvSpPr>
          <p:spPr>
            <a:xfrm>
              <a:off x="8203353" y="3911537"/>
              <a:ext cx="2872281" cy="923330"/>
            </a:xfrm>
            <a:prstGeom prst="rect">
              <a:avLst/>
            </a:prstGeom>
            <a:noFill/>
          </p:spPr>
          <p:txBody>
            <a:bodyPr wrap="square" rtlCol="0">
              <a:spAutoFit/>
            </a:bodyPr>
            <a:lstStyle/>
            <a:p>
              <a:r>
                <a:rPr kumimoji="1" lang="ja-JP" altLang="en-US" dirty="0" smtClean="0"/>
                <a:t>マイク</a:t>
              </a:r>
              <a:endParaRPr kumimoji="1" lang="en-US" altLang="ja-JP" dirty="0" smtClean="0"/>
            </a:p>
            <a:p>
              <a:r>
                <a:rPr kumimoji="1" lang="ja-JP" altLang="en-US" dirty="0" smtClean="0"/>
                <a:t>　</a:t>
              </a:r>
              <a:r>
                <a:rPr kumimoji="1" lang="ja-JP" altLang="en-US" sz="1600" dirty="0" smtClean="0"/>
                <a:t>または</a:t>
              </a:r>
              <a:endParaRPr kumimoji="1" lang="en-US" altLang="ja-JP" sz="1600" dirty="0" smtClean="0"/>
            </a:p>
            <a:p>
              <a:r>
                <a:rPr kumimoji="1" lang="ja-JP" altLang="en-US" dirty="0" smtClean="0"/>
                <a:t>Ｗｅｂカメラ</a:t>
              </a:r>
              <a:r>
                <a:rPr lang="ja-JP" altLang="en-US" dirty="0"/>
                <a:t>　</a:t>
              </a:r>
              <a:r>
                <a:rPr lang="ja-JP" altLang="en-US" dirty="0" smtClean="0"/>
                <a:t>　音声入力</a:t>
              </a:r>
              <a:endParaRPr kumimoji="1" lang="ja-JP" altLang="en-US" dirty="0"/>
            </a:p>
          </p:txBody>
        </p:sp>
      </p:grpSp>
      <p:cxnSp>
        <p:nvCxnSpPr>
          <p:cNvPr id="27" name="直線コネクタ 26"/>
          <p:cNvCxnSpPr/>
          <p:nvPr/>
        </p:nvCxnSpPr>
        <p:spPr>
          <a:xfrm flipV="1">
            <a:off x="6831496" y="1760713"/>
            <a:ext cx="1903640" cy="1848709"/>
          </a:xfrm>
          <a:prstGeom prst="line">
            <a:avLst/>
          </a:prstGeom>
          <a:ln w="79375">
            <a:prstDash val="sysDot"/>
          </a:ln>
        </p:spPr>
        <p:style>
          <a:lnRef idx="1">
            <a:schemeClr val="accent1"/>
          </a:lnRef>
          <a:fillRef idx="0">
            <a:schemeClr val="accent1"/>
          </a:fillRef>
          <a:effectRef idx="0">
            <a:schemeClr val="accent1"/>
          </a:effectRef>
          <a:fontRef idx="minor">
            <a:schemeClr val="tx1"/>
          </a:fontRef>
        </p:style>
      </p:cxnSp>
      <p:sp>
        <p:nvSpPr>
          <p:cNvPr id="29" name="円/楕円 28"/>
          <p:cNvSpPr/>
          <p:nvPr/>
        </p:nvSpPr>
        <p:spPr>
          <a:xfrm>
            <a:off x="8735135" y="762000"/>
            <a:ext cx="1170865" cy="1063624"/>
          </a:xfrm>
          <a:prstGeom prst="ellipse">
            <a:avLst/>
          </a:prstGeom>
          <a:noFill/>
          <a:ln w="317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30" name="円/楕円 29"/>
          <p:cNvSpPr/>
          <p:nvPr/>
        </p:nvSpPr>
        <p:spPr>
          <a:xfrm>
            <a:off x="8991600" y="762000"/>
            <a:ext cx="647894" cy="1063624"/>
          </a:xfrm>
          <a:prstGeom prst="ellipse">
            <a:avLst/>
          </a:prstGeom>
          <a:noFill/>
          <a:ln w="317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cxnSp>
        <p:nvCxnSpPr>
          <p:cNvPr id="32" name="直線コネクタ 31"/>
          <p:cNvCxnSpPr>
            <a:stCxn id="30" idx="0"/>
          </p:cNvCxnSpPr>
          <p:nvPr/>
        </p:nvCxnSpPr>
        <p:spPr>
          <a:xfrm>
            <a:off x="9315547" y="762000"/>
            <a:ext cx="2624" cy="1063624"/>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33" name="直線コネクタ 32"/>
          <p:cNvCxnSpPr>
            <a:stCxn id="29" idx="2"/>
            <a:endCxn id="29" idx="6"/>
          </p:cNvCxnSpPr>
          <p:nvPr/>
        </p:nvCxnSpPr>
        <p:spPr>
          <a:xfrm>
            <a:off x="8735135" y="1293812"/>
            <a:ext cx="1170865" cy="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36" name="直線コネクタ 35"/>
          <p:cNvCxnSpPr>
            <a:stCxn id="29" idx="1"/>
            <a:endCxn id="29" idx="7"/>
          </p:cNvCxnSpPr>
          <p:nvPr/>
        </p:nvCxnSpPr>
        <p:spPr>
          <a:xfrm>
            <a:off x="8906604" y="917764"/>
            <a:ext cx="827927" cy="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39" name="直線コネクタ 38"/>
          <p:cNvCxnSpPr>
            <a:stCxn id="29" idx="3"/>
            <a:endCxn id="29" idx="5"/>
          </p:cNvCxnSpPr>
          <p:nvPr/>
        </p:nvCxnSpPr>
        <p:spPr>
          <a:xfrm>
            <a:off x="8906604" y="1669860"/>
            <a:ext cx="827927" cy="0"/>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42" name="テキスト ボックス 41"/>
          <p:cNvSpPr txBox="1"/>
          <p:nvPr/>
        </p:nvSpPr>
        <p:spPr>
          <a:xfrm>
            <a:off x="8560928" y="1960560"/>
            <a:ext cx="1777175" cy="369332"/>
          </a:xfrm>
          <a:prstGeom prst="rect">
            <a:avLst/>
          </a:prstGeom>
          <a:noFill/>
        </p:spPr>
        <p:txBody>
          <a:bodyPr wrap="square" rtlCol="0">
            <a:spAutoFit/>
          </a:bodyPr>
          <a:lstStyle/>
          <a:p>
            <a:r>
              <a:rPr kumimoji="1" lang="ja-JP" altLang="en-US" dirty="0" smtClean="0"/>
              <a:t>インターネット</a:t>
            </a:r>
            <a:endParaRPr kumimoji="1" lang="ja-JP" altLang="en-US" dirty="0"/>
          </a:p>
        </p:txBody>
      </p:sp>
      <p:sp>
        <p:nvSpPr>
          <p:cNvPr id="3" name="角丸四角形 2"/>
          <p:cNvSpPr/>
          <p:nvPr/>
        </p:nvSpPr>
        <p:spPr>
          <a:xfrm>
            <a:off x="838200" y="2885440"/>
            <a:ext cx="10237434" cy="2406628"/>
          </a:xfrm>
          <a:prstGeom prst="roundRect">
            <a:avLst/>
          </a:prstGeom>
          <a:noFill/>
          <a:ln w="53975">
            <a:solidFill>
              <a:srgbClr val="00B05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6" name="テキスト ボックス 5"/>
          <p:cNvSpPr txBox="1"/>
          <p:nvPr/>
        </p:nvSpPr>
        <p:spPr>
          <a:xfrm>
            <a:off x="2214881" y="2456962"/>
            <a:ext cx="5757930" cy="369332"/>
          </a:xfrm>
          <a:prstGeom prst="rect">
            <a:avLst/>
          </a:prstGeom>
          <a:noFill/>
        </p:spPr>
        <p:txBody>
          <a:bodyPr wrap="square" rtlCol="0">
            <a:spAutoFit/>
          </a:bodyPr>
          <a:lstStyle/>
          <a:p>
            <a:r>
              <a:rPr kumimoji="1" lang="ja-JP" altLang="en-US" dirty="0" smtClean="0"/>
              <a:t>タブレットなどで全ての機能をまとめて</a:t>
            </a:r>
            <a:r>
              <a:rPr kumimoji="1" lang="en-US" altLang="ja-JP" dirty="0" smtClean="0"/>
              <a:t>1</a:t>
            </a:r>
            <a:r>
              <a:rPr kumimoji="1" lang="ja-JP" altLang="en-US" dirty="0" smtClean="0"/>
              <a:t>台でも可能</a:t>
            </a:r>
            <a:endParaRPr kumimoji="1" lang="ja-JP" altLang="en-US" dirty="0"/>
          </a:p>
        </p:txBody>
      </p:sp>
    </p:spTree>
    <p:extLst>
      <p:ext uri="{BB962C8B-B14F-4D97-AF65-F5344CB8AC3E}">
        <p14:creationId xmlns:p14="http://schemas.microsoft.com/office/powerpoint/2010/main" val="399565486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dirty="0"/>
              <a:t>３</a:t>
            </a:r>
            <a:r>
              <a:rPr lang="en-US" altLang="ja-JP" dirty="0" smtClean="0"/>
              <a:t>.</a:t>
            </a:r>
            <a:r>
              <a:rPr lang="ja-JP" altLang="en-US" dirty="0" smtClean="0"/>
              <a:t>パワポの起動と</a:t>
            </a:r>
            <a:r>
              <a:rPr lang="en-US" altLang="ja-JP" dirty="0" smtClean="0"/>
              <a:t>zoom</a:t>
            </a:r>
            <a:r>
              <a:rPr lang="ja-JP" altLang="en-US" dirty="0" smtClean="0"/>
              <a:t>の操作</a:t>
            </a:r>
            <a:endParaRPr kumimoji="1" lang="ja-JP" altLang="en-US" dirty="0"/>
          </a:p>
        </p:txBody>
      </p:sp>
      <p:sp>
        <p:nvSpPr>
          <p:cNvPr id="3" name="コンテンツ プレースホルダー 2"/>
          <p:cNvSpPr>
            <a:spLocks noGrp="1"/>
          </p:cNvSpPr>
          <p:nvPr>
            <p:ph idx="1"/>
          </p:nvPr>
        </p:nvSpPr>
        <p:spPr>
          <a:xfrm>
            <a:off x="303628" y="1434631"/>
            <a:ext cx="10515600" cy="5184775"/>
          </a:xfrm>
        </p:spPr>
        <p:txBody>
          <a:bodyPr>
            <a:normAutofit/>
          </a:bodyPr>
          <a:lstStyle/>
          <a:p>
            <a:pPr marL="0" indent="0">
              <a:buNone/>
            </a:pPr>
            <a:r>
              <a:rPr lang="en-US" altLang="ja-JP" dirty="0" smtClean="0"/>
              <a:t>3-1.</a:t>
            </a:r>
            <a:r>
              <a:rPr lang="ja-JP" altLang="en-US" dirty="0"/>
              <a:t>準備</a:t>
            </a:r>
            <a:r>
              <a:rPr lang="ja-JP" altLang="en-US" dirty="0" smtClean="0"/>
              <a:t>していたパワポを起動</a:t>
            </a:r>
            <a:endParaRPr lang="en-US" altLang="ja-JP" dirty="0" smtClean="0"/>
          </a:p>
          <a:p>
            <a:pPr marL="0" indent="0">
              <a:buNone/>
            </a:pPr>
            <a:r>
              <a:rPr lang="en-US" altLang="ja-JP" dirty="0"/>
              <a:t>[</a:t>
            </a:r>
            <a:r>
              <a:rPr lang="en-US" altLang="ja-JP" dirty="0" smtClean="0"/>
              <a:t>3-2.</a:t>
            </a:r>
            <a:r>
              <a:rPr lang="ja-JP" altLang="en-US" dirty="0">
                <a:solidFill>
                  <a:srgbClr val="0070C0"/>
                </a:solidFill>
              </a:rPr>
              <a:t> ①</a:t>
            </a:r>
            <a:r>
              <a:rPr lang="ja-JP" altLang="en-US" dirty="0" smtClean="0"/>
              <a:t>レコーディング　</a:t>
            </a:r>
            <a:r>
              <a:rPr lang="en-US" altLang="ja-JP" dirty="0" smtClean="0"/>
              <a:t>※</a:t>
            </a:r>
            <a:r>
              <a:rPr lang="ja-JP" altLang="en-US" dirty="0" smtClean="0"/>
              <a:t>録画する場合　</a:t>
            </a:r>
            <a:r>
              <a:rPr lang="en-US" altLang="ja-JP" dirty="0" smtClean="0"/>
              <a:t>]</a:t>
            </a:r>
          </a:p>
          <a:p>
            <a:pPr marL="0" indent="0">
              <a:buNone/>
            </a:pPr>
            <a:r>
              <a:rPr kumimoji="1" lang="en-US" altLang="ja-JP" dirty="0" smtClean="0"/>
              <a:t>3-3.zoom</a:t>
            </a:r>
            <a:r>
              <a:rPr lang="ja-JP" altLang="en-US" dirty="0" smtClean="0"/>
              <a:t>の操作画面から画面共有を選択</a:t>
            </a:r>
            <a:endParaRPr lang="en-US" altLang="ja-JP" dirty="0" smtClean="0"/>
          </a:p>
          <a:p>
            <a:pPr marL="0" indent="0">
              <a:buNone/>
            </a:pPr>
            <a:r>
              <a:rPr lang="en-US" altLang="ja-JP" dirty="0"/>
              <a:t>	</a:t>
            </a:r>
            <a:r>
              <a:rPr lang="ja-JP" altLang="en-US" dirty="0" smtClean="0">
                <a:solidFill>
                  <a:srgbClr val="FF0000"/>
                </a:solidFill>
              </a:rPr>
              <a:t>①</a:t>
            </a:r>
            <a:r>
              <a:rPr lang="ja-JP" altLang="en-US" dirty="0" smtClean="0"/>
              <a:t>画面を共有</a:t>
            </a:r>
            <a:endParaRPr lang="en-US" altLang="ja-JP" dirty="0" smtClean="0"/>
          </a:p>
          <a:p>
            <a:pPr marL="0" indent="0">
              <a:buNone/>
            </a:pPr>
            <a:r>
              <a:rPr lang="en-US" altLang="ja-JP" dirty="0" smtClean="0"/>
              <a:t>	</a:t>
            </a:r>
            <a:r>
              <a:rPr kumimoji="1" lang="ja-JP" altLang="en-US" dirty="0" smtClean="0">
                <a:solidFill>
                  <a:srgbClr val="FF0000"/>
                </a:solidFill>
              </a:rPr>
              <a:t>②</a:t>
            </a:r>
            <a:r>
              <a:rPr kumimoji="1" lang="ja-JP" altLang="en-US" dirty="0" smtClean="0"/>
              <a:t>パワポの資料を選択</a:t>
            </a:r>
            <a:endParaRPr kumimoji="1" lang="en-US" altLang="ja-JP" dirty="0" smtClean="0"/>
          </a:p>
          <a:p>
            <a:pPr marL="0" indent="0">
              <a:buNone/>
            </a:pPr>
            <a:r>
              <a:rPr kumimoji="1" lang="en-US" altLang="ja-JP" dirty="0" smtClean="0"/>
              <a:t>	</a:t>
            </a:r>
            <a:r>
              <a:rPr kumimoji="1" lang="ja-JP" altLang="en-US" dirty="0" smtClean="0">
                <a:solidFill>
                  <a:srgbClr val="FF0000"/>
                </a:solidFill>
              </a:rPr>
              <a:t>③</a:t>
            </a:r>
            <a:r>
              <a:rPr lang="ja-JP" altLang="en-US" dirty="0" smtClean="0"/>
              <a:t>共有</a:t>
            </a:r>
            <a:endParaRPr kumimoji="1" lang="en-US" altLang="ja-JP" dirty="0" smtClean="0"/>
          </a:p>
        </p:txBody>
      </p:sp>
      <p:pic>
        <p:nvPicPr>
          <p:cNvPr id="5" name="図 4"/>
          <p:cNvPicPr>
            <a:picLocks noChangeAspect="1"/>
          </p:cNvPicPr>
          <p:nvPr/>
        </p:nvPicPr>
        <p:blipFill>
          <a:blip r:embed="rId2"/>
          <a:stretch>
            <a:fillRect/>
          </a:stretch>
        </p:blipFill>
        <p:spPr>
          <a:xfrm>
            <a:off x="5641145" y="2911080"/>
            <a:ext cx="6317346" cy="3708326"/>
          </a:xfrm>
          <a:prstGeom prst="rect">
            <a:avLst/>
          </a:prstGeom>
        </p:spPr>
      </p:pic>
      <p:sp>
        <p:nvSpPr>
          <p:cNvPr id="6" name="テキスト ボックス 5"/>
          <p:cNvSpPr txBox="1"/>
          <p:nvPr/>
        </p:nvSpPr>
        <p:spPr>
          <a:xfrm>
            <a:off x="8855451" y="5982100"/>
            <a:ext cx="555836" cy="400110"/>
          </a:xfrm>
          <a:prstGeom prst="rect">
            <a:avLst/>
          </a:prstGeom>
          <a:noFill/>
        </p:spPr>
        <p:txBody>
          <a:bodyPr wrap="square" rtlCol="0">
            <a:spAutoFit/>
          </a:bodyPr>
          <a:lstStyle/>
          <a:p>
            <a:r>
              <a:rPr kumimoji="1" lang="ja-JP" altLang="en-US" sz="2000" b="1" dirty="0" smtClean="0">
                <a:solidFill>
                  <a:srgbClr val="FF0000"/>
                </a:solidFill>
              </a:rPr>
              <a:t>①</a:t>
            </a:r>
            <a:endParaRPr kumimoji="1" lang="ja-JP" altLang="en-US" sz="2000" b="1" dirty="0">
              <a:solidFill>
                <a:srgbClr val="FF0000"/>
              </a:solidFill>
            </a:endParaRPr>
          </a:p>
        </p:txBody>
      </p:sp>
      <p:sp>
        <p:nvSpPr>
          <p:cNvPr id="7" name="テキスト ボックス 6"/>
          <p:cNvSpPr txBox="1"/>
          <p:nvPr/>
        </p:nvSpPr>
        <p:spPr>
          <a:xfrm>
            <a:off x="7252158" y="4899638"/>
            <a:ext cx="555836" cy="400110"/>
          </a:xfrm>
          <a:prstGeom prst="rect">
            <a:avLst/>
          </a:prstGeom>
          <a:noFill/>
        </p:spPr>
        <p:txBody>
          <a:bodyPr wrap="square" rtlCol="0">
            <a:spAutoFit/>
          </a:bodyPr>
          <a:lstStyle/>
          <a:p>
            <a:r>
              <a:rPr lang="ja-JP" altLang="en-US" sz="2000" b="1" dirty="0" smtClean="0">
                <a:solidFill>
                  <a:srgbClr val="FF0000"/>
                </a:solidFill>
              </a:rPr>
              <a:t>②</a:t>
            </a:r>
            <a:endParaRPr kumimoji="1" lang="ja-JP" altLang="en-US" sz="2000" b="1" dirty="0">
              <a:solidFill>
                <a:srgbClr val="FF0000"/>
              </a:solidFill>
            </a:endParaRPr>
          </a:p>
        </p:txBody>
      </p:sp>
      <p:sp>
        <p:nvSpPr>
          <p:cNvPr id="8" name="テキスト ボックス 7"/>
          <p:cNvSpPr txBox="1"/>
          <p:nvPr/>
        </p:nvSpPr>
        <p:spPr>
          <a:xfrm>
            <a:off x="10555105" y="5198167"/>
            <a:ext cx="555836" cy="400110"/>
          </a:xfrm>
          <a:prstGeom prst="rect">
            <a:avLst/>
          </a:prstGeom>
          <a:noFill/>
        </p:spPr>
        <p:txBody>
          <a:bodyPr wrap="square" rtlCol="0">
            <a:spAutoFit/>
          </a:bodyPr>
          <a:lstStyle/>
          <a:p>
            <a:r>
              <a:rPr lang="ja-JP" altLang="en-US" sz="2000" b="1" dirty="0" smtClean="0">
                <a:solidFill>
                  <a:srgbClr val="FF0000"/>
                </a:solidFill>
              </a:rPr>
              <a:t>③</a:t>
            </a:r>
            <a:endParaRPr kumimoji="1" lang="ja-JP" altLang="en-US" sz="2000" b="1" dirty="0">
              <a:solidFill>
                <a:srgbClr val="FF0000"/>
              </a:solidFill>
            </a:endParaRPr>
          </a:p>
        </p:txBody>
      </p:sp>
      <p:sp>
        <p:nvSpPr>
          <p:cNvPr id="9" name="円/楕円 8"/>
          <p:cNvSpPr/>
          <p:nvPr/>
        </p:nvSpPr>
        <p:spPr>
          <a:xfrm>
            <a:off x="9540629" y="6275696"/>
            <a:ext cx="533988" cy="381166"/>
          </a:xfrm>
          <a:prstGeom prst="ellipse">
            <a:avLst/>
          </a:prstGeom>
          <a:noFill/>
          <a:ln w="254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0" name="テキスト ボックス 9"/>
          <p:cNvSpPr txBox="1"/>
          <p:nvPr/>
        </p:nvSpPr>
        <p:spPr>
          <a:xfrm>
            <a:off x="9891086" y="5982100"/>
            <a:ext cx="555836" cy="400110"/>
          </a:xfrm>
          <a:prstGeom prst="rect">
            <a:avLst/>
          </a:prstGeom>
          <a:noFill/>
        </p:spPr>
        <p:txBody>
          <a:bodyPr wrap="square" rtlCol="0">
            <a:spAutoFit/>
          </a:bodyPr>
          <a:lstStyle/>
          <a:p>
            <a:r>
              <a:rPr kumimoji="1" lang="ja-JP" altLang="en-US" sz="2000" b="1" dirty="0" smtClean="0">
                <a:solidFill>
                  <a:srgbClr val="0070C0"/>
                </a:solidFill>
              </a:rPr>
              <a:t>①</a:t>
            </a:r>
            <a:endParaRPr kumimoji="1" lang="ja-JP" altLang="en-US" sz="2000" b="1" dirty="0">
              <a:solidFill>
                <a:srgbClr val="0070C0"/>
              </a:solidFill>
            </a:endParaRPr>
          </a:p>
        </p:txBody>
      </p:sp>
    </p:spTree>
    <p:extLst>
      <p:ext uri="{BB962C8B-B14F-4D97-AF65-F5344CB8AC3E}">
        <p14:creationId xmlns:p14="http://schemas.microsoft.com/office/powerpoint/2010/main" val="393346650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dirty="0"/>
              <a:t>４</a:t>
            </a:r>
            <a:r>
              <a:rPr lang="en-US" altLang="ja-JP" dirty="0" smtClean="0"/>
              <a:t>.</a:t>
            </a:r>
            <a:r>
              <a:rPr lang="ja-JP" altLang="en-US" dirty="0" smtClean="0"/>
              <a:t>スライドショーの機能で自由に書きこみ</a:t>
            </a:r>
            <a:endParaRPr kumimoji="1" lang="ja-JP" altLang="en-US" dirty="0"/>
          </a:p>
        </p:txBody>
      </p:sp>
      <p:sp>
        <p:nvSpPr>
          <p:cNvPr id="3" name="コンテンツ プレースホルダー 2"/>
          <p:cNvSpPr>
            <a:spLocks noGrp="1"/>
          </p:cNvSpPr>
          <p:nvPr>
            <p:ph idx="1"/>
          </p:nvPr>
        </p:nvSpPr>
        <p:spPr/>
        <p:txBody>
          <a:bodyPr>
            <a:normAutofit lnSpcReduction="10000"/>
          </a:bodyPr>
          <a:lstStyle/>
          <a:p>
            <a:pPr marL="0" indent="0">
              <a:buNone/>
            </a:pPr>
            <a:r>
              <a:rPr lang="ja-JP" altLang="en-US" sz="3200" b="1" dirty="0" smtClean="0"/>
              <a:t>スライドショーを実行</a:t>
            </a:r>
            <a:endParaRPr lang="en-US" altLang="ja-JP" sz="3200" b="1" dirty="0" smtClean="0"/>
          </a:p>
          <a:p>
            <a:pPr marL="0" indent="0">
              <a:buNone/>
            </a:pPr>
            <a:r>
              <a:rPr kumimoji="1" lang="ja-JP" altLang="en-US" dirty="0" smtClean="0"/>
              <a:t>ここから講義形式がスタートです</a:t>
            </a:r>
            <a:endParaRPr kumimoji="1" lang="en-US" altLang="ja-JP" dirty="0" smtClean="0"/>
          </a:p>
          <a:p>
            <a:pPr marL="0" indent="0">
              <a:buNone/>
            </a:pPr>
            <a:r>
              <a:rPr kumimoji="1" lang="ja-JP" altLang="en-US" dirty="0" smtClean="0"/>
              <a:t>音声が入っているか確認しながら講義を進めて下さい</a:t>
            </a:r>
            <a:endParaRPr kumimoji="1" lang="en-US" altLang="ja-JP" dirty="0" smtClean="0"/>
          </a:p>
          <a:p>
            <a:pPr marL="0" indent="0">
              <a:buNone/>
            </a:pPr>
            <a:r>
              <a:rPr lang="ja-JP" altLang="en-US" dirty="0" smtClean="0"/>
              <a:t>・タッチパネルの場合、画面を</a:t>
            </a:r>
            <a:r>
              <a:rPr lang="en-US" altLang="ja-JP" dirty="0" smtClean="0"/>
              <a:t>1</a:t>
            </a:r>
            <a:r>
              <a:rPr lang="ja-JP" altLang="en-US" dirty="0" smtClean="0"/>
              <a:t>度触るとポインターオプションが</a:t>
            </a:r>
            <a:endParaRPr lang="en-US" altLang="ja-JP" dirty="0" smtClean="0"/>
          </a:p>
          <a:p>
            <a:pPr marL="0" indent="0">
              <a:buNone/>
            </a:pPr>
            <a:r>
              <a:rPr lang="ja-JP" altLang="en-US" dirty="0"/>
              <a:t>　</a:t>
            </a:r>
            <a:r>
              <a:rPr lang="ja-JP" altLang="en-US" dirty="0" smtClean="0"/>
              <a:t>出てくるので</a:t>
            </a:r>
            <a:r>
              <a:rPr kumimoji="1" lang="ja-JP" altLang="en-US" dirty="0" smtClean="0"/>
              <a:t>必要なツールを選んで書き込みをして下さい。</a:t>
            </a:r>
            <a:endParaRPr kumimoji="1" lang="en-US" altLang="ja-JP" dirty="0" smtClean="0"/>
          </a:p>
          <a:p>
            <a:pPr marL="0" indent="0">
              <a:buNone/>
            </a:pPr>
            <a:r>
              <a:rPr lang="ja-JP" altLang="en-US" dirty="0" smtClean="0"/>
              <a:t>・マウスの場合、右クリック→ポインターオプションでツールを選択</a:t>
            </a:r>
            <a:endParaRPr lang="en-US" altLang="ja-JP" dirty="0" smtClean="0"/>
          </a:p>
          <a:p>
            <a:pPr marL="0" indent="0">
              <a:buNone/>
            </a:pPr>
            <a:endParaRPr kumimoji="1" lang="en-US" altLang="ja-JP" dirty="0" smtClean="0"/>
          </a:p>
          <a:p>
            <a:pPr marL="0" indent="0">
              <a:buNone/>
            </a:pPr>
            <a:r>
              <a:rPr kumimoji="1" lang="ja-JP" altLang="en-US" dirty="0" smtClean="0"/>
              <a:t>慣れるまでは少し違和感があるかもしれないので何度かテストしてみて下さい</a:t>
            </a:r>
            <a:endParaRPr kumimoji="1" lang="en-US" altLang="ja-JP" dirty="0" smtClean="0"/>
          </a:p>
        </p:txBody>
      </p:sp>
    </p:spTree>
    <p:extLst>
      <p:ext uri="{BB962C8B-B14F-4D97-AF65-F5344CB8AC3E}">
        <p14:creationId xmlns:p14="http://schemas.microsoft.com/office/powerpoint/2010/main" val="28416304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dirty="0"/>
              <a:t>５</a:t>
            </a:r>
            <a:r>
              <a:rPr lang="en-US" altLang="ja-JP" dirty="0" smtClean="0"/>
              <a:t>.</a:t>
            </a:r>
            <a:r>
              <a:rPr lang="ja-JP" altLang="en-US" dirty="0" smtClean="0"/>
              <a:t>講義終了</a:t>
            </a:r>
            <a:endParaRPr kumimoji="1" lang="ja-JP" altLang="en-US" dirty="0"/>
          </a:p>
        </p:txBody>
      </p:sp>
      <p:sp>
        <p:nvSpPr>
          <p:cNvPr id="4" name="コンテンツ プレースホルダー 2"/>
          <p:cNvSpPr txBox="1">
            <a:spLocks/>
          </p:cNvSpPr>
          <p:nvPr/>
        </p:nvSpPr>
        <p:spPr>
          <a:xfrm>
            <a:off x="838200" y="1690688"/>
            <a:ext cx="10515600" cy="245459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kumimoji="1"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kumimoji="1"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kumimoji="1"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9pPr>
          </a:lstStyle>
          <a:p>
            <a:pPr marL="0" indent="0">
              <a:buFont typeface="Arial" panose="020B0604020202020204" pitchFamily="34" charset="0"/>
              <a:buNone/>
            </a:pPr>
            <a:r>
              <a:rPr lang="en-US" altLang="ja-JP" dirty="0"/>
              <a:t>5-1</a:t>
            </a:r>
            <a:r>
              <a:rPr lang="en-US" altLang="ja-JP" dirty="0" smtClean="0"/>
              <a:t>.</a:t>
            </a:r>
            <a:r>
              <a:rPr lang="ja-JP" altLang="en-US" dirty="0" smtClean="0"/>
              <a:t>画面共有の停止</a:t>
            </a:r>
            <a:endParaRPr lang="en-US" altLang="ja-JP" dirty="0" smtClean="0"/>
          </a:p>
          <a:p>
            <a:pPr marL="0" indent="0">
              <a:buFont typeface="Arial" panose="020B0604020202020204" pitchFamily="34" charset="0"/>
              <a:buNone/>
            </a:pPr>
            <a:r>
              <a:rPr lang="en-US" altLang="ja-JP" dirty="0" smtClean="0"/>
              <a:t>[5-2.</a:t>
            </a:r>
            <a:r>
              <a:rPr lang="ja-JP" altLang="en-US" dirty="0" smtClean="0">
                <a:solidFill>
                  <a:srgbClr val="0070C0"/>
                </a:solidFill>
              </a:rPr>
              <a:t> </a:t>
            </a:r>
            <a:r>
              <a:rPr lang="ja-JP" altLang="en-US" dirty="0" smtClean="0"/>
              <a:t>レコーディングの停止　</a:t>
            </a:r>
            <a:r>
              <a:rPr lang="en-US" altLang="ja-JP" dirty="0" smtClean="0"/>
              <a:t>※</a:t>
            </a:r>
            <a:r>
              <a:rPr lang="ja-JP" altLang="en-US" dirty="0" smtClean="0"/>
              <a:t>録画していた場合　</a:t>
            </a:r>
            <a:r>
              <a:rPr lang="en-US" altLang="ja-JP" dirty="0" smtClean="0"/>
              <a:t>]</a:t>
            </a:r>
          </a:p>
          <a:p>
            <a:pPr marL="0" indent="0">
              <a:buFont typeface="Arial" panose="020B0604020202020204" pitchFamily="34" charset="0"/>
              <a:buNone/>
            </a:pPr>
            <a:r>
              <a:rPr lang="en-US" altLang="ja-JP" dirty="0" smtClean="0"/>
              <a:t>5-3.</a:t>
            </a:r>
            <a:r>
              <a:rPr lang="ja-JP" altLang="en-US" dirty="0" smtClean="0"/>
              <a:t>ミーティングの終了→全員に対してミーティングを終了</a:t>
            </a:r>
            <a:endParaRPr lang="en-US" altLang="ja-JP" dirty="0" smtClean="0"/>
          </a:p>
          <a:p>
            <a:pPr marL="0" indent="0">
              <a:buFont typeface="Arial" panose="020B0604020202020204" pitchFamily="34" charset="0"/>
              <a:buNone/>
            </a:pPr>
            <a:r>
              <a:rPr lang="ja-JP" altLang="en-US" dirty="0" smtClean="0"/>
              <a:t>　　 録画していた方はデータ変換が始まります</a:t>
            </a:r>
            <a:endParaRPr lang="en-US" altLang="ja-JP" dirty="0" smtClean="0"/>
          </a:p>
        </p:txBody>
      </p:sp>
      <p:sp>
        <p:nvSpPr>
          <p:cNvPr id="5" name="テキスト ボックス 4"/>
          <p:cNvSpPr txBox="1"/>
          <p:nvPr/>
        </p:nvSpPr>
        <p:spPr>
          <a:xfrm>
            <a:off x="947224" y="4318466"/>
            <a:ext cx="10297551" cy="1569660"/>
          </a:xfrm>
          <a:prstGeom prst="rect">
            <a:avLst/>
          </a:prstGeom>
          <a:noFill/>
        </p:spPr>
        <p:txBody>
          <a:bodyPr wrap="square" rtlCol="0">
            <a:spAutoFit/>
          </a:bodyPr>
          <a:lstStyle/>
          <a:p>
            <a:r>
              <a:rPr kumimoji="1" lang="ja-JP" altLang="en-US" sz="2400" dirty="0" smtClean="0"/>
              <a:t>以上で終了です。</a:t>
            </a:r>
            <a:r>
              <a:rPr lang="ja-JP" altLang="en-US" sz="2400" dirty="0" smtClean="0"/>
              <a:t>お疲れ様でした。</a:t>
            </a:r>
            <a:endParaRPr lang="en-US" altLang="ja-JP" sz="2400" dirty="0" smtClean="0"/>
          </a:p>
          <a:p>
            <a:endParaRPr kumimoji="1" lang="en-US" altLang="ja-JP" sz="2400" dirty="0" smtClean="0"/>
          </a:p>
          <a:p>
            <a:r>
              <a:rPr kumimoji="1" lang="ja-JP" altLang="en-US" sz="2400" dirty="0" smtClean="0"/>
              <a:t>こちらも一つの例にしか過ぎませんので自分に合ったスタイルを見つけて頂き</a:t>
            </a:r>
            <a:endParaRPr kumimoji="1" lang="en-US" altLang="ja-JP" sz="2400" dirty="0" smtClean="0"/>
          </a:p>
          <a:p>
            <a:r>
              <a:rPr lang="ja-JP" altLang="en-US" sz="2400" dirty="0" smtClean="0"/>
              <a:t>その</a:t>
            </a:r>
            <a:r>
              <a:rPr lang="ja-JP" altLang="en-US" sz="2400" dirty="0"/>
              <a:t>方法</a:t>
            </a:r>
            <a:r>
              <a:rPr lang="ja-JP" altLang="en-US" sz="2400" dirty="0" smtClean="0"/>
              <a:t>を皆さんに情報共有して頂けると助かります。</a:t>
            </a:r>
            <a:endParaRPr kumimoji="1" lang="ja-JP" altLang="en-US" sz="2400" dirty="0"/>
          </a:p>
        </p:txBody>
      </p:sp>
    </p:spTree>
    <p:extLst>
      <p:ext uri="{BB962C8B-B14F-4D97-AF65-F5344CB8AC3E}">
        <p14:creationId xmlns:p14="http://schemas.microsoft.com/office/powerpoint/2010/main" val="772707639"/>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テーマ">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125</TotalTime>
  <Words>262</Words>
  <Application>Microsoft Office PowerPoint</Application>
  <PresentationFormat>ワイド画面</PresentationFormat>
  <Paragraphs>75</Paragraphs>
  <Slides>7</Slides>
  <Notes>0</Notes>
  <HiddenSlides>0</HiddenSlides>
  <MMClips>0</MMClips>
  <ScaleCrop>false</ScaleCrop>
  <HeadingPairs>
    <vt:vector size="6" baseType="variant">
      <vt:variant>
        <vt:lpstr>使用されているフォント</vt:lpstr>
      </vt:variant>
      <vt:variant>
        <vt:i4>4</vt:i4>
      </vt:variant>
      <vt:variant>
        <vt:lpstr>テーマ</vt:lpstr>
      </vt:variant>
      <vt:variant>
        <vt:i4>1</vt:i4>
      </vt:variant>
      <vt:variant>
        <vt:lpstr>スライド タイトル</vt:lpstr>
      </vt:variant>
      <vt:variant>
        <vt:i4>7</vt:i4>
      </vt:variant>
    </vt:vector>
  </HeadingPairs>
  <TitlesOfParts>
    <vt:vector size="12" baseType="lpstr">
      <vt:lpstr>ＭＳ Ｐゴシック</vt:lpstr>
      <vt:lpstr>Arial</vt:lpstr>
      <vt:lpstr>Calibri</vt:lpstr>
      <vt:lpstr>Calibri Light</vt:lpstr>
      <vt:lpstr>Office テーマ</vt:lpstr>
      <vt:lpstr>タッチパネルを利用した遠隔授業作成資料 ～板書をたくさんする人にお薦め～</vt:lpstr>
      <vt:lpstr>PowerPoint プレゼンテーション</vt:lpstr>
      <vt:lpstr>１.資料用のパワポを準備</vt:lpstr>
      <vt:lpstr>２.セットアップとZoom起動</vt:lpstr>
      <vt:lpstr>３.パワポの起動とzoomの操作</vt:lpstr>
      <vt:lpstr>４.スライドショーの機能で自由に書きこみ</vt:lpstr>
      <vt:lpstr>５.講義終了</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板書をたくさんした人向けの講義作成資料</dc:title>
  <dc:creator>chiba</dc:creator>
  <cp:lastModifiedBy>chiba</cp:lastModifiedBy>
  <cp:revision>20</cp:revision>
  <dcterms:created xsi:type="dcterms:W3CDTF">2020-04-08T12:52:04Z</dcterms:created>
  <dcterms:modified xsi:type="dcterms:W3CDTF">2020-04-12T23:24:05Z</dcterms:modified>
</cp:coreProperties>
</file>